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6.xml" ContentType="application/vnd.openxmlformats-officedocument.theme+xml"/>
  <Override PartName="/ppt/slideLayouts/slideLayout197.xml" ContentType="application/vnd.openxmlformats-officedocument.presentationml.slideLayout+xml"/>
  <Override PartName="/ppt/theme/theme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71" r:id="rId4"/>
    <p:sldMasterId id="2147483737" r:id="rId5"/>
    <p:sldMasterId id="2147483826" r:id="rId6"/>
    <p:sldMasterId id="2147483674" r:id="rId7"/>
    <p:sldMasterId id="2147484804" r:id="rId8"/>
    <p:sldMasterId id="2147484229" r:id="rId9"/>
    <p:sldMasterId id="2147483672" r:id="rId10"/>
    <p:sldMasterId id="2147484978" r:id="rId11"/>
    <p:sldMasterId id="2147484987" r:id="rId12"/>
    <p:sldMasterId id="2147485000" r:id="rId13"/>
    <p:sldMasterId id="2147485009" r:id="rId14"/>
    <p:sldMasterId id="2147485020" r:id="rId15"/>
  </p:sldMasterIdLst>
  <p:notesMasterIdLst>
    <p:notesMasterId r:id="rId48"/>
  </p:notesMasterIdLst>
  <p:sldIdLst>
    <p:sldId id="2011" r:id="rId16"/>
    <p:sldId id="2012" r:id="rId17"/>
    <p:sldId id="2146846447" r:id="rId18"/>
    <p:sldId id="2146846460" r:id="rId19"/>
    <p:sldId id="2146846461" r:id="rId20"/>
    <p:sldId id="2146846464" r:id="rId21"/>
    <p:sldId id="2146846462" r:id="rId22"/>
    <p:sldId id="2146846463" r:id="rId23"/>
    <p:sldId id="2146846426" r:id="rId24"/>
    <p:sldId id="2146846448" r:id="rId25"/>
    <p:sldId id="2146846431" r:id="rId26"/>
    <p:sldId id="2146846456" r:id="rId27">
      <p:extLst>
        <p:ext uri="{E3EDB536-0D56-4F60-86BA-61A60CA02DAB}">
          <p202:designTagLst xmlns="" xmlns:p202="http://schemas.microsoft.com/office/powerpoint/2020/02/main">
            <p202:designTag name="BPID" val="{C1FF077E-9176-47E1-B008-A162479F2C5D}"/>
          </p202:designTagLst>
        </p:ext>
      </p:extLst>
    </p:sldId>
    <p:sldId id="2146846458" r:id="rId28">
      <p:extLst>
        <p:ext uri="{E3EDB536-0D56-4F60-86BA-61A60CA02DAB}">
          <p202:designTagLst xmlns="" xmlns:p202="http://schemas.microsoft.com/office/powerpoint/2020/02/main">
            <p202:designTag name="BPID" val="{EBD8284B-ECA0-4D45-9A41-6D240FAF42B7}"/>
          </p202:designTagLst>
        </p:ext>
      </p:extLst>
    </p:sldId>
    <p:sldId id="2146846449" r:id="rId29">
      <p:extLst>
        <p:ext uri="{E3EDB536-0D56-4F60-86BA-61A60CA02DAB}">
          <p202:designTagLst xmlns="" xmlns:p202="http://schemas.microsoft.com/office/powerpoint/2020/02/main">
            <p202:designTag name="BPID" val="{C1FF077E-9176-47E1-B008-A162479F2C5D}"/>
          </p202:designTagLst>
        </p:ext>
      </p:extLst>
    </p:sldId>
    <p:sldId id="2146846457" r:id="rId30">
      <p:extLst>
        <p:ext uri="{E3EDB536-0D56-4F60-86BA-61A60CA02DAB}">
          <p202:designTagLst xmlns="" xmlns:p202="http://schemas.microsoft.com/office/powerpoint/2020/02/main">
            <p202:designTag name="BPID" val="{8C380A9E-371C-41AF-92C1-3A4F2F570355}"/>
          </p202:designTagLst>
        </p:ext>
      </p:extLst>
    </p:sldId>
    <p:sldId id="2146846455" r:id="rId31">
      <p:extLst>
        <p:ext uri="{E3EDB536-0D56-4F60-86BA-61A60CA02DAB}">
          <p202:designTagLst xmlns="" xmlns:p202="http://schemas.microsoft.com/office/powerpoint/2020/02/main">
            <p202:designTag name="BPID" val="{C1FF077E-9176-47E1-B008-A162479F2C5D}"/>
          </p202:designTagLst>
        </p:ext>
      </p:extLst>
    </p:sldId>
    <p:sldId id="2146846459" r:id="rId32">
      <p:extLst>
        <p:ext uri="{E3EDB536-0D56-4F60-86BA-61A60CA02DAB}">
          <p202:designTagLst xmlns="" xmlns:p202="http://schemas.microsoft.com/office/powerpoint/2020/02/main">
            <p202:designTag name="BPID" val="{C1FF077E-9176-47E1-B008-A162479F2C5D}"/>
          </p202:designTagLst>
        </p:ext>
      </p:extLst>
    </p:sldId>
    <p:sldId id="2146846453" r:id="rId33"/>
    <p:sldId id="2146846465" r:id="rId34"/>
    <p:sldId id="2146846466" r:id="rId35"/>
    <p:sldId id="2016" r:id="rId36"/>
    <p:sldId id="2146846467" r:id="rId37"/>
    <p:sldId id="2146846468" r:id="rId38"/>
    <p:sldId id="2146846469" r:id="rId39"/>
    <p:sldId id="2146846470" r:id="rId40"/>
    <p:sldId id="2146846471" r:id="rId41"/>
    <p:sldId id="2146846472" r:id="rId42"/>
    <p:sldId id="2146846452" r:id="rId43"/>
    <p:sldId id="1621" r:id="rId44"/>
    <p:sldId id="2146846451" r:id="rId45"/>
    <p:sldId id="2146846406" r:id="rId46"/>
    <p:sldId id="272" r:id="rId47"/>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A58519-10BA-471B-8BAD-22FBA3EA9495}">
          <p14:sldIdLst>
            <p14:sldId id="2011"/>
            <p14:sldId id="2012"/>
            <p14:sldId id="2146846447"/>
            <p14:sldId id="2146846460"/>
            <p14:sldId id="2146846461"/>
            <p14:sldId id="2146846464"/>
            <p14:sldId id="2146846462"/>
            <p14:sldId id="2146846463"/>
          </p14:sldIdLst>
        </p14:section>
        <p14:section name="Untitled Section" id="{A8BF03C9-CC8A-47E0-8DB3-EEBDAF9BD2F3}">
          <p14:sldIdLst>
            <p14:sldId id="2146846426"/>
            <p14:sldId id="2146846448"/>
            <p14:sldId id="2146846431"/>
            <p14:sldId id="2146846456"/>
            <p14:sldId id="2146846458"/>
            <p14:sldId id="2146846449"/>
            <p14:sldId id="2146846457"/>
            <p14:sldId id="2146846455"/>
            <p14:sldId id="2146846459"/>
            <p14:sldId id="2146846453"/>
            <p14:sldId id="2146846465"/>
            <p14:sldId id="2146846466"/>
            <p14:sldId id="2016"/>
            <p14:sldId id="2146846467"/>
            <p14:sldId id="2146846468"/>
            <p14:sldId id="2146846469"/>
            <p14:sldId id="2146846470"/>
            <p14:sldId id="2146846471"/>
            <p14:sldId id="2146846472"/>
            <p14:sldId id="2146846452"/>
            <p14:sldId id="1621"/>
            <p14:sldId id="2146846451"/>
            <p14:sldId id="2146846406"/>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682F34-C0AE-5E41-AC04-DBF0B5D1DD04}" name="Sean Laberee" initials="SL" userId="S::seanla@microsoft.com::ed266016-6266-43b2-941e-f2181c61f238" providerId="AD"/>
  <p188:author id="{4B02D63A-DFB1-1EEA-7640-5136D0C65A7B}" name="Shanbo Lu" initials="SL" userId="S::shlu@microsoft.com::e5fec3c8-71b0-4bbc-a512-36209d8a21f1" providerId="AD"/>
  <p188:author id="{39A4A072-EAA8-D455-671D-0C33A799EEFD}" name="Wenjun Gong" initials="WG" userId="S::wegon@microsoft.com::e155189a-a47d-4f4c-9d28-c43148553887" providerId="AD"/>
  <p188:author id="{9998F675-D93A-1B31-BA6A-31A5B5DAE9AD}" name="Linda Lu Cannon" initials="LC" userId="S::lindalu@microsoft.com::458ce4a4-ddb0-4972-91c6-cecceba7744e" providerId="AD"/>
  <p188:author id="{E4FBA784-752E-A73D-6BE7-6191C257CE5D}" name="Keyur Patel" initials="KP" userId="S::kepatel@microsoft.com::2e3258ef-dfab-400b-9ad3-d92ac47047db" providerId="AD"/>
  <p188:author id="{EA6F5992-EC68-B8B3-7484-6AB68C7D3A6A}" name="David Chesnut" initials="DC" userId="S::davech@microsoft.com::f2848d9b-e14b-42b2-a867-80b9922f67d4" providerId="AD"/>
  <p188:author id="{C0A7EDA4-1357-F0E1-3630-AB7CF82806F6}" name="Sirui Sun" initials="SS" userId="S::siruisun@microsoft.com::37a18bdb-1fd7-4fd9-bc67-a2910cec6185" providerId="AD"/>
  <p188:author id="{85249FB1-C04B-5382-012F-CCDD723F2906}" name="Jeremy Yoo" initials="JY" userId="S::jeremy@microsoft.com::6b862ece-da50-4a82-8a5b-b749172bef80" providerId="AD"/>
  <p188:author id="{9C1047CD-FFF1-DD88-B066-CE16EEDA2B25}" name="Juan Balmori Labra" initials="JL" userId="S::juanbl@microsoft.com::3cdb4f1c-6f52-4b2a-a793-715531a7fce3" providerId="AD"/>
  <p188:author id="{1B555DD1-78B4-DD42-84DF-634452A7C5F3}" name="Sylvia Okafor" initials="SO" userId="S::sokafor@microsoft.com::fd71b0d2-bb79-44de-a92e-cd5203eea39c" providerId="AD"/>
  <p188:author id="{DBA1F3DB-357F-0FC7-B52F-82B722812618}" name="Raymond Lu" initials="RL" userId="Raymond Lu"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nbo Lu" initials="SL" lastIdx="2" clrIdx="0">
    <p:extLst>
      <p:ext uri="{19B8F6BF-5375-455C-9EA6-DF929625EA0E}">
        <p15:presenceInfo xmlns:p15="http://schemas.microsoft.com/office/powerpoint/2012/main" userId="S::shlu@microsoft.com::e5fec3c8-71b0-4bbc-a512-36209d8a21f1" providerId="AD"/>
      </p:ext>
    </p:extLst>
  </p:cmAuthor>
  <p:cmAuthor id="2" name="Juan Balmori Labra" initials="JL" lastIdx="1" clrIdx="1">
    <p:extLst>
      <p:ext uri="{19B8F6BF-5375-455C-9EA6-DF929625EA0E}">
        <p15:presenceInfo xmlns:p15="http://schemas.microsoft.com/office/powerpoint/2012/main" userId="S::juanbl@microsoft.com::3cdb4f1c-6f52-4b2a-a793-715531a7fc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EAE6"/>
    <a:srgbClr val="03787C"/>
    <a:srgbClr val="0078D4"/>
    <a:srgbClr val="71AD47"/>
    <a:srgbClr val="24464E"/>
    <a:srgbClr val="217346"/>
    <a:srgbClr val="3F487F"/>
    <a:srgbClr val="C3C3C4"/>
    <a:srgbClr val="CFCCC9"/>
    <a:srgbClr val="C5C2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559DA6-FB49-42A1-B82B-A26B3776C95F}" v="2918" vWet="2920" dt="2022-05-11T04:41:16.777"/>
    <p1510:client id="{48AB5232-B6E9-4B0C-B545-01426AAA83E0}" v="216" dt="2022-05-11T14:03:29.796"/>
    <p1510:client id="{BD97FECA-5DCF-B318-4DDB-C64A80E2F7B6}" v="236" dt="2022-05-11T14:46:20.048"/>
    <p1510:client id="{F9E62D11-57C4-7C48-823F-2A753437B48A}" v="411" dt="2022-05-11T15:26:49.372"/>
  </p1510:revLst>
</p1510:revInfo>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2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ags" Target="tags/tag1.xml"/><Relationship Id="rId57"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d Rahman" userId="044b2238-2c7f-4f9a-af27-dd64c7acdb3a" providerId="ADAL" clId="{F9E62D11-57C4-7C48-823F-2A753437B48A}"/>
    <pc:docChg chg="undo custSel addSld delSld modSld sldOrd modSection">
      <pc:chgData name="Abid Rahman" userId="044b2238-2c7f-4f9a-af27-dd64c7acdb3a" providerId="ADAL" clId="{F9E62D11-57C4-7C48-823F-2A753437B48A}" dt="2022-05-11T15:26:49.373" v="406" actId="20578"/>
      <pc:docMkLst>
        <pc:docMk/>
      </pc:docMkLst>
      <pc:sldChg chg="addSp delSp modSp mod setBg">
        <pc:chgData name="Abid Rahman" userId="044b2238-2c7f-4f9a-af27-dd64c7acdb3a" providerId="ADAL" clId="{F9E62D11-57C4-7C48-823F-2A753437B48A}" dt="2022-05-10T18:43:32.767" v="19" actId="1038"/>
        <pc:sldMkLst>
          <pc:docMk/>
          <pc:sldMk cId="576530338" sldId="2146846449"/>
        </pc:sldMkLst>
        <pc:spChg chg="del">
          <ac:chgData name="Abid Rahman" userId="044b2238-2c7f-4f9a-af27-dd64c7acdb3a" providerId="ADAL" clId="{F9E62D11-57C4-7C48-823F-2A753437B48A}" dt="2022-05-10T18:42:52.713" v="1" actId="478"/>
          <ac:spMkLst>
            <pc:docMk/>
            <pc:sldMk cId="576530338" sldId="2146846449"/>
            <ac:spMk id="2" creationId="{42E3C8CB-4BF6-8261-D7D4-9EB18F0654D6}"/>
          </ac:spMkLst>
        </pc:spChg>
        <pc:spChg chg="add del">
          <ac:chgData name="Abid Rahman" userId="044b2238-2c7f-4f9a-af27-dd64c7acdb3a" providerId="ADAL" clId="{F9E62D11-57C4-7C48-823F-2A753437B48A}" dt="2022-05-10T18:43:22.379" v="6" actId="26606"/>
          <ac:spMkLst>
            <pc:docMk/>
            <pc:sldMk cId="576530338" sldId="2146846449"/>
            <ac:spMk id="8" creationId="{86FF76B9-219D-4469-AF87-0236D29032F1}"/>
          </ac:spMkLst>
        </pc:spChg>
        <pc:spChg chg="add del">
          <ac:chgData name="Abid Rahman" userId="044b2238-2c7f-4f9a-af27-dd64c7acdb3a" providerId="ADAL" clId="{F9E62D11-57C4-7C48-823F-2A753437B48A}" dt="2022-05-10T18:43:22.379" v="6" actId="26606"/>
          <ac:spMkLst>
            <pc:docMk/>
            <pc:sldMk cId="576530338" sldId="2146846449"/>
            <ac:spMk id="14" creationId="{2E80C965-DB6D-4F81-9E9E-B027384D0BD6}"/>
          </ac:spMkLst>
        </pc:spChg>
        <pc:spChg chg="add del">
          <ac:chgData name="Abid Rahman" userId="044b2238-2c7f-4f9a-af27-dd64c7acdb3a" providerId="ADAL" clId="{F9E62D11-57C4-7C48-823F-2A753437B48A}" dt="2022-05-10T18:43:22.379" v="6" actId="26606"/>
          <ac:spMkLst>
            <pc:docMk/>
            <pc:sldMk cId="576530338" sldId="2146846449"/>
            <ac:spMk id="16" creationId="{633C5E46-DAC5-4661-9C87-22B08E2A512F}"/>
          </ac:spMkLst>
        </pc:spChg>
        <pc:spChg chg="add">
          <ac:chgData name="Abid Rahman" userId="044b2238-2c7f-4f9a-af27-dd64c7acdb3a" providerId="ADAL" clId="{F9E62D11-57C4-7C48-823F-2A753437B48A}" dt="2022-05-10T18:43:22.388" v="7" actId="26606"/>
          <ac:spMkLst>
            <pc:docMk/>
            <pc:sldMk cId="576530338" sldId="2146846449"/>
            <ac:spMk id="18" creationId="{FF9F2414-84E8-453E-B1F3-389FDE8192D9}"/>
          </ac:spMkLst>
        </pc:spChg>
        <pc:spChg chg="add">
          <ac:chgData name="Abid Rahman" userId="044b2238-2c7f-4f9a-af27-dd64c7acdb3a" providerId="ADAL" clId="{F9E62D11-57C4-7C48-823F-2A753437B48A}" dt="2022-05-10T18:43:22.388" v="7" actId="26606"/>
          <ac:spMkLst>
            <pc:docMk/>
            <pc:sldMk cId="576530338" sldId="2146846449"/>
            <ac:spMk id="19" creationId="{F3060C83-F051-4F0E-ABAD-AA0DFC48B218}"/>
          </ac:spMkLst>
        </pc:spChg>
        <pc:spChg chg="add">
          <ac:chgData name="Abid Rahman" userId="044b2238-2c7f-4f9a-af27-dd64c7acdb3a" providerId="ADAL" clId="{F9E62D11-57C4-7C48-823F-2A753437B48A}" dt="2022-05-10T18:43:22.388" v="7" actId="26606"/>
          <ac:spMkLst>
            <pc:docMk/>
            <pc:sldMk cId="576530338" sldId="2146846449"/>
            <ac:spMk id="20" creationId="{3ECA69A1-7536-43AC-85EF-C7106179F5ED}"/>
          </ac:spMkLst>
        </pc:spChg>
        <pc:spChg chg="add">
          <ac:chgData name="Abid Rahman" userId="044b2238-2c7f-4f9a-af27-dd64c7acdb3a" providerId="ADAL" clId="{F9E62D11-57C4-7C48-823F-2A753437B48A}" dt="2022-05-10T18:43:22.388" v="7" actId="26606"/>
          <ac:spMkLst>
            <pc:docMk/>
            <pc:sldMk cId="576530338" sldId="2146846449"/>
            <ac:spMk id="21" creationId="{83C98ABE-055B-441F-B07E-44F97F083C39}"/>
          </ac:spMkLst>
        </pc:spChg>
        <pc:spChg chg="add">
          <ac:chgData name="Abid Rahman" userId="044b2238-2c7f-4f9a-af27-dd64c7acdb3a" providerId="ADAL" clId="{F9E62D11-57C4-7C48-823F-2A753437B48A}" dt="2022-05-10T18:43:22.388" v="7" actId="26606"/>
          <ac:spMkLst>
            <pc:docMk/>
            <pc:sldMk cId="576530338" sldId="2146846449"/>
            <ac:spMk id="22" creationId="{29FDB030-9B49-4CED-8CCD-4D99382388AC}"/>
          </ac:spMkLst>
        </pc:spChg>
        <pc:spChg chg="add">
          <ac:chgData name="Abid Rahman" userId="044b2238-2c7f-4f9a-af27-dd64c7acdb3a" providerId="ADAL" clId="{F9E62D11-57C4-7C48-823F-2A753437B48A}" dt="2022-05-10T18:43:22.388" v="7" actId="26606"/>
          <ac:spMkLst>
            <pc:docMk/>
            <pc:sldMk cId="576530338" sldId="2146846449"/>
            <ac:spMk id="23" creationId="{3783CA14-24A1-485C-8B30-D6A5D87987AD}"/>
          </ac:spMkLst>
        </pc:spChg>
        <pc:spChg chg="add">
          <ac:chgData name="Abid Rahman" userId="044b2238-2c7f-4f9a-af27-dd64c7acdb3a" providerId="ADAL" clId="{F9E62D11-57C4-7C48-823F-2A753437B48A}" dt="2022-05-10T18:43:22.388" v="7" actId="26606"/>
          <ac:spMkLst>
            <pc:docMk/>
            <pc:sldMk cId="576530338" sldId="2146846449"/>
            <ac:spMk id="24" creationId="{9A97C86A-04D6-40F7-AE84-31AB43E6A846}"/>
          </ac:spMkLst>
        </pc:spChg>
        <pc:grpChg chg="add del">
          <ac:chgData name="Abid Rahman" userId="044b2238-2c7f-4f9a-af27-dd64c7acdb3a" providerId="ADAL" clId="{F9E62D11-57C4-7C48-823F-2A753437B48A}" dt="2022-05-10T18:43:22.379" v="6" actId="26606"/>
          <ac:grpSpMkLst>
            <pc:docMk/>
            <pc:sldMk cId="576530338" sldId="2146846449"/>
            <ac:grpSpMk id="10" creationId="{DB88BD78-87E1-424D-B479-C37D8E41B12E}"/>
          </ac:grpSpMkLst>
        </pc:grpChg>
        <pc:picChg chg="add mod modCrop">
          <ac:chgData name="Abid Rahman" userId="044b2238-2c7f-4f9a-af27-dd64c7acdb3a" providerId="ADAL" clId="{F9E62D11-57C4-7C48-823F-2A753437B48A}" dt="2022-05-10T18:43:32.767" v="19" actId="1038"/>
          <ac:picMkLst>
            <pc:docMk/>
            <pc:sldMk cId="576530338" sldId="2146846449"/>
            <ac:picMk id="3" creationId="{7772ED5B-6BBC-4783-D82B-AC5104DCE050}"/>
          </ac:picMkLst>
        </pc:picChg>
      </pc:sldChg>
      <pc:sldChg chg="addSp delSp modSp add mod ord setBg delDesignElem">
        <pc:chgData name="Abid Rahman" userId="044b2238-2c7f-4f9a-af27-dd64c7acdb3a" providerId="ADAL" clId="{F9E62D11-57C4-7C48-823F-2A753437B48A}" dt="2022-05-11T15:26:49.373" v="406" actId="20578"/>
        <pc:sldMkLst>
          <pc:docMk/>
          <pc:sldMk cId="953255256" sldId="2146846455"/>
        </pc:sldMkLst>
        <pc:spChg chg="add">
          <ac:chgData name="Abid Rahman" userId="044b2238-2c7f-4f9a-af27-dd64c7acdb3a" providerId="ADAL" clId="{F9E62D11-57C4-7C48-823F-2A753437B48A}" dt="2022-05-10T18:43:46.228" v="22" actId="26606"/>
          <ac:spMkLst>
            <pc:docMk/>
            <pc:sldMk cId="953255256" sldId="2146846455"/>
            <ac:spMk id="5" creationId="{FF9F2414-84E8-453E-B1F3-389FDE8192D9}"/>
          </ac:spMkLst>
        </pc:spChg>
        <pc:spChg chg="add">
          <ac:chgData name="Abid Rahman" userId="044b2238-2c7f-4f9a-af27-dd64c7acdb3a" providerId="ADAL" clId="{F9E62D11-57C4-7C48-823F-2A753437B48A}" dt="2022-05-10T18:43:46.228" v="22" actId="26606"/>
          <ac:spMkLst>
            <pc:docMk/>
            <pc:sldMk cId="953255256" sldId="2146846455"/>
            <ac:spMk id="6" creationId="{3ECA69A1-7536-43AC-85EF-C7106179F5ED}"/>
          </ac:spMkLst>
        </pc:spChg>
        <pc:spChg chg="add">
          <ac:chgData name="Abid Rahman" userId="044b2238-2c7f-4f9a-af27-dd64c7acdb3a" providerId="ADAL" clId="{F9E62D11-57C4-7C48-823F-2A753437B48A}" dt="2022-05-10T18:43:46.228" v="22" actId="26606"/>
          <ac:spMkLst>
            <pc:docMk/>
            <pc:sldMk cId="953255256" sldId="2146846455"/>
            <ac:spMk id="8" creationId="{F3060C83-F051-4F0E-ABAD-AA0DFC48B218}"/>
          </ac:spMkLst>
        </pc:spChg>
        <pc:spChg chg="add">
          <ac:chgData name="Abid Rahman" userId="044b2238-2c7f-4f9a-af27-dd64c7acdb3a" providerId="ADAL" clId="{F9E62D11-57C4-7C48-823F-2A753437B48A}" dt="2022-05-10T18:43:46.228" v="22" actId="26606"/>
          <ac:spMkLst>
            <pc:docMk/>
            <pc:sldMk cId="953255256" sldId="2146846455"/>
            <ac:spMk id="10" creationId="{83C98ABE-055B-441F-B07E-44F97F083C39}"/>
          </ac:spMkLst>
        </pc:spChg>
        <pc:spChg chg="add">
          <ac:chgData name="Abid Rahman" userId="044b2238-2c7f-4f9a-af27-dd64c7acdb3a" providerId="ADAL" clId="{F9E62D11-57C4-7C48-823F-2A753437B48A}" dt="2022-05-10T18:43:46.228" v="22" actId="26606"/>
          <ac:spMkLst>
            <pc:docMk/>
            <pc:sldMk cId="953255256" sldId="2146846455"/>
            <ac:spMk id="12" creationId="{29FDB030-9B49-4CED-8CCD-4D99382388AC}"/>
          </ac:spMkLst>
        </pc:spChg>
        <pc:spChg chg="add">
          <ac:chgData name="Abid Rahman" userId="044b2238-2c7f-4f9a-af27-dd64c7acdb3a" providerId="ADAL" clId="{F9E62D11-57C4-7C48-823F-2A753437B48A}" dt="2022-05-10T18:43:46.228" v="22" actId="26606"/>
          <ac:spMkLst>
            <pc:docMk/>
            <pc:sldMk cId="953255256" sldId="2146846455"/>
            <ac:spMk id="14" creationId="{3783CA14-24A1-485C-8B30-D6A5D87987AD}"/>
          </ac:spMkLst>
        </pc:spChg>
        <pc:spChg chg="add">
          <ac:chgData name="Abid Rahman" userId="044b2238-2c7f-4f9a-af27-dd64c7acdb3a" providerId="ADAL" clId="{F9E62D11-57C4-7C48-823F-2A753437B48A}" dt="2022-05-10T18:43:46.228" v="22" actId="26606"/>
          <ac:spMkLst>
            <pc:docMk/>
            <pc:sldMk cId="953255256" sldId="2146846455"/>
            <ac:spMk id="16" creationId="{9A97C86A-04D6-40F7-AE84-31AB43E6A846}"/>
          </ac:spMkLst>
        </pc:spChg>
        <pc:spChg chg="del">
          <ac:chgData name="Abid Rahman" userId="044b2238-2c7f-4f9a-af27-dd64c7acdb3a" providerId="ADAL" clId="{F9E62D11-57C4-7C48-823F-2A753437B48A}" dt="2022-05-10T18:43:42.085" v="21"/>
          <ac:spMkLst>
            <pc:docMk/>
            <pc:sldMk cId="953255256" sldId="2146846455"/>
            <ac:spMk id="18" creationId="{FF9F2414-84E8-453E-B1F3-389FDE8192D9}"/>
          </ac:spMkLst>
        </pc:spChg>
        <pc:spChg chg="del">
          <ac:chgData name="Abid Rahman" userId="044b2238-2c7f-4f9a-af27-dd64c7acdb3a" providerId="ADAL" clId="{F9E62D11-57C4-7C48-823F-2A753437B48A}" dt="2022-05-10T18:43:42.085" v="21"/>
          <ac:spMkLst>
            <pc:docMk/>
            <pc:sldMk cId="953255256" sldId="2146846455"/>
            <ac:spMk id="19" creationId="{F3060C83-F051-4F0E-ABAD-AA0DFC48B218}"/>
          </ac:spMkLst>
        </pc:spChg>
        <pc:spChg chg="del">
          <ac:chgData name="Abid Rahman" userId="044b2238-2c7f-4f9a-af27-dd64c7acdb3a" providerId="ADAL" clId="{F9E62D11-57C4-7C48-823F-2A753437B48A}" dt="2022-05-10T18:43:42.085" v="21"/>
          <ac:spMkLst>
            <pc:docMk/>
            <pc:sldMk cId="953255256" sldId="2146846455"/>
            <ac:spMk id="20" creationId="{3ECA69A1-7536-43AC-85EF-C7106179F5ED}"/>
          </ac:spMkLst>
        </pc:spChg>
        <pc:spChg chg="del">
          <ac:chgData name="Abid Rahman" userId="044b2238-2c7f-4f9a-af27-dd64c7acdb3a" providerId="ADAL" clId="{F9E62D11-57C4-7C48-823F-2A753437B48A}" dt="2022-05-10T18:43:42.085" v="21"/>
          <ac:spMkLst>
            <pc:docMk/>
            <pc:sldMk cId="953255256" sldId="2146846455"/>
            <ac:spMk id="21" creationId="{83C98ABE-055B-441F-B07E-44F97F083C39}"/>
          </ac:spMkLst>
        </pc:spChg>
        <pc:spChg chg="del">
          <ac:chgData name="Abid Rahman" userId="044b2238-2c7f-4f9a-af27-dd64c7acdb3a" providerId="ADAL" clId="{F9E62D11-57C4-7C48-823F-2A753437B48A}" dt="2022-05-10T18:43:42.085" v="21"/>
          <ac:spMkLst>
            <pc:docMk/>
            <pc:sldMk cId="953255256" sldId="2146846455"/>
            <ac:spMk id="22" creationId="{29FDB030-9B49-4CED-8CCD-4D99382388AC}"/>
          </ac:spMkLst>
        </pc:spChg>
        <pc:spChg chg="del">
          <ac:chgData name="Abid Rahman" userId="044b2238-2c7f-4f9a-af27-dd64c7acdb3a" providerId="ADAL" clId="{F9E62D11-57C4-7C48-823F-2A753437B48A}" dt="2022-05-10T18:43:42.085" v="21"/>
          <ac:spMkLst>
            <pc:docMk/>
            <pc:sldMk cId="953255256" sldId="2146846455"/>
            <ac:spMk id="23" creationId="{3783CA14-24A1-485C-8B30-D6A5D87987AD}"/>
          </ac:spMkLst>
        </pc:spChg>
        <pc:spChg chg="del">
          <ac:chgData name="Abid Rahman" userId="044b2238-2c7f-4f9a-af27-dd64c7acdb3a" providerId="ADAL" clId="{F9E62D11-57C4-7C48-823F-2A753437B48A}" dt="2022-05-10T18:43:42.085" v="21"/>
          <ac:spMkLst>
            <pc:docMk/>
            <pc:sldMk cId="953255256" sldId="2146846455"/>
            <ac:spMk id="24" creationId="{9A97C86A-04D6-40F7-AE84-31AB43E6A846}"/>
          </ac:spMkLst>
        </pc:spChg>
        <pc:spChg chg="add mod">
          <ac:chgData name="Abid Rahman" userId="044b2238-2c7f-4f9a-af27-dd64c7acdb3a" providerId="ADAL" clId="{F9E62D11-57C4-7C48-823F-2A753437B48A}" dt="2022-05-10T18:45:52.776" v="28" actId="1076"/>
          <ac:spMkLst>
            <pc:docMk/>
            <pc:sldMk cId="953255256" sldId="2146846455"/>
            <ac:spMk id="25" creationId="{15ED8892-0463-E0F5-A225-3F62F4325A1A}"/>
          </ac:spMkLst>
        </pc:spChg>
        <pc:spChg chg="add mod">
          <ac:chgData name="Abid Rahman" userId="044b2238-2c7f-4f9a-af27-dd64c7acdb3a" providerId="ADAL" clId="{F9E62D11-57C4-7C48-823F-2A753437B48A}" dt="2022-05-10T20:05:55.039" v="405" actId="1076"/>
          <ac:spMkLst>
            <pc:docMk/>
            <pc:sldMk cId="953255256" sldId="2146846455"/>
            <ac:spMk id="26" creationId="{FF5346D5-F060-9588-B2D0-74035C16F211}"/>
          </ac:spMkLst>
        </pc:spChg>
        <pc:picChg chg="del mod">
          <ac:chgData name="Abid Rahman" userId="044b2238-2c7f-4f9a-af27-dd64c7acdb3a" providerId="ADAL" clId="{F9E62D11-57C4-7C48-823F-2A753437B48A}" dt="2022-05-10T18:43:49.029" v="23" actId="478"/>
          <ac:picMkLst>
            <pc:docMk/>
            <pc:sldMk cId="953255256" sldId="2146846455"/>
            <ac:picMk id="3" creationId="{7772ED5B-6BBC-4783-D82B-AC5104DCE050}"/>
          </ac:picMkLst>
        </pc:picChg>
        <pc:picChg chg="add mod">
          <ac:chgData name="Abid Rahman" userId="044b2238-2c7f-4f9a-af27-dd64c7acdb3a" providerId="ADAL" clId="{F9E62D11-57C4-7C48-823F-2A753437B48A}" dt="2022-05-10T18:46:14.138" v="30" actId="1076"/>
          <ac:picMkLst>
            <pc:docMk/>
            <pc:sldMk cId="953255256" sldId="2146846455"/>
            <ac:picMk id="4" creationId="{1535FDB3-62CB-A681-3935-6327D87D9616}"/>
          </ac:picMkLst>
        </pc:picChg>
      </pc:sldChg>
      <pc:sldChg chg="addSp delSp modSp add mod ord setBg delDesignElem">
        <pc:chgData name="Abid Rahman" userId="044b2238-2c7f-4f9a-af27-dd64c7acdb3a" providerId="ADAL" clId="{F9E62D11-57C4-7C48-823F-2A753437B48A}" dt="2022-05-10T18:52:06.380" v="234" actId="20577"/>
        <pc:sldMkLst>
          <pc:docMk/>
          <pc:sldMk cId="2753255361" sldId="2146846456"/>
        </pc:sldMkLst>
        <pc:spChg chg="add del mod">
          <ac:chgData name="Abid Rahman" userId="044b2238-2c7f-4f9a-af27-dd64c7acdb3a" providerId="ADAL" clId="{F9E62D11-57C4-7C48-823F-2A753437B48A}" dt="2022-05-10T18:47:16.879" v="43"/>
          <ac:spMkLst>
            <pc:docMk/>
            <pc:sldMk cId="2753255361" sldId="2146846456"/>
            <ac:spMk id="2" creationId="{DB43AF9D-007B-A580-933D-3283EB59EF1D}"/>
          </ac:spMkLst>
        </pc:spChg>
        <pc:spChg chg="add">
          <ac:chgData name="Abid Rahman" userId="044b2238-2c7f-4f9a-af27-dd64c7acdb3a" providerId="ADAL" clId="{F9E62D11-57C4-7C48-823F-2A753437B48A}" dt="2022-05-10T18:46:30.623" v="33" actId="26606"/>
          <ac:spMkLst>
            <pc:docMk/>
            <pc:sldMk cId="2753255361" sldId="2146846456"/>
            <ac:spMk id="5" creationId="{FF9F2414-84E8-453E-B1F3-389FDE8192D9}"/>
          </ac:spMkLst>
        </pc:spChg>
        <pc:spChg chg="add">
          <ac:chgData name="Abid Rahman" userId="044b2238-2c7f-4f9a-af27-dd64c7acdb3a" providerId="ADAL" clId="{F9E62D11-57C4-7C48-823F-2A753437B48A}" dt="2022-05-10T18:46:30.623" v="33" actId="26606"/>
          <ac:spMkLst>
            <pc:docMk/>
            <pc:sldMk cId="2753255361" sldId="2146846456"/>
            <ac:spMk id="6" creationId="{3ECA69A1-7536-43AC-85EF-C7106179F5ED}"/>
          </ac:spMkLst>
        </pc:spChg>
        <pc:spChg chg="add">
          <ac:chgData name="Abid Rahman" userId="044b2238-2c7f-4f9a-af27-dd64c7acdb3a" providerId="ADAL" clId="{F9E62D11-57C4-7C48-823F-2A753437B48A}" dt="2022-05-10T18:46:30.623" v="33" actId="26606"/>
          <ac:spMkLst>
            <pc:docMk/>
            <pc:sldMk cId="2753255361" sldId="2146846456"/>
            <ac:spMk id="8" creationId="{F3060C83-F051-4F0E-ABAD-AA0DFC48B218}"/>
          </ac:spMkLst>
        </pc:spChg>
        <pc:spChg chg="add mod">
          <ac:chgData name="Abid Rahman" userId="044b2238-2c7f-4f9a-af27-dd64c7acdb3a" providerId="ADAL" clId="{F9E62D11-57C4-7C48-823F-2A753437B48A}" dt="2022-05-10T18:52:06.380" v="234" actId="20577"/>
          <ac:spMkLst>
            <pc:docMk/>
            <pc:sldMk cId="2753255361" sldId="2146846456"/>
            <ac:spMk id="9" creationId="{9188394F-CB5B-31C4-047B-6CE05B81620B}"/>
          </ac:spMkLst>
        </pc:spChg>
        <pc:spChg chg="add">
          <ac:chgData name="Abid Rahman" userId="044b2238-2c7f-4f9a-af27-dd64c7acdb3a" providerId="ADAL" clId="{F9E62D11-57C4-7C48-823F-2A753437B48A}" dt="2022-05-10T18:46:30.623" v="33" actId="26606"/>
          <ac:spMkLst>
            <pc:docMk/>
            <pc:sldMk cId="2753255361" sldId="2146846456"/>
            <ac:spMk id="10" creationId="{83C98ABE-055B-441F-B07E-44F97F083C39}"/>
          </ac:spMkLst>
        </pc:spChg>
        <pc:spChg chg="add">
          <ac:chgData name="Abid Rahman" userId="044b2238-2c7f-4f9a-af27-dd64c7acdb3a" providerId="ADAL" clId="{F9E62D11-57C4-7C48-823F-2A753437B48A}" dt="2022-05-10T18:46:30.623" v="33" actId="26606"/>
          <ac:spMkLst>
            <pc:docMk/>
            <pc:sldMk cId="2753255361" sldId="2146846456"/>
            <ac:spMk id="12" creationId="{29FDB030-9B49-4CED-8CCD-4D99382388AC}"/>
          </ac:spMkLst>
        </pc:spChg>
        <pc:spChg chg="add">
          <ac:chgData name="Abid Rahman" userId="044b2238-2c7f-4f9a-af27-dd64c7acdb3a" providerId="ADAL" clId="{F9E62D11-57C4-7C48-823F-2A753437B48A}" dt="2022-05-10T18:46:30.623" v="33" actId="26606"/>
          <ac:spMkLst>
            <pc:docMk/>
            <pc:sldMk cId="2753255361" sldId="2146846456"/>
            <ac:spMk id="14" creationId="{3783CA14-24A1-485C-8B30-D6A5D87987AD}"/>
          </ac:spMkLst>
        </pc:spChg>
        <pc:spChg chg="add">
          <ac:chgData name="Abid Rahman" userId="044b2238-2c7f-4f9a-af27-dd64c7acdb3a" providerId="ADAL" clId="{F9E62D11-57C4-7C48-823F-2A753437B48A}" dt="2022-05-10T18:46:30.623" v="33" actId="26606"/>
          <ac:spMkLst>
            <pc:docMk/>
            <pc:sldMk cId="2753255361" sldId="2146846456"/>
            <ac:spMk id="16" creationId="{9A97C86A-04D6-40F7-AE84-31AB43E6A846}"/>
          </ac:spMkLst>
        </pc:spChg>
        <pc:spChg chg="del">
          <ac:chgData name="Abid Rahman" userId="044b2238-2c7f-4f9a-af27-dd64c7acdb3a" providerId="ADAL" clId="{F9E62D11-57C4-7C48-823F-2A753437B48A}" dt="2022-05-10T18:46:17.399" v="32"/>
          <ac:spMkLst>
            <pc:docMk/>
            <pc:sldMk cId="2753255361" sldId="2146846456"/>
            <ac:spMk id="18" creationId="{FF9F2414-84E8-453E-B1F3-389FDE8192D9}"/>
          </ac:spMkLst>
        </pc:spChg>
        <pc:spChg chg="del">
          <ac:chgData name="Abid Rahman" userId="044b2238-2c7f-4f9a-af27-dd64c7acdb3a" providerId="ADAL" clId="{F9E62D11-57C4-7C48-823F-2A753437B48A}" dt="2022-05-10T18:46:17.399" v="32"/>
          <ac:spMkLst>
            <pc:docMk/>
            <pc:sldMk cId="2753255361" sldId="2146846456"/>
            <ac:spMk id="19" creationId="{F3060C83-F051-4F0E-ABAD-AA0DFC48B218}"/>
          </ac:spMkLst>
        </pc:spChg>
        <pc:spChg chg="del">
          <ac:chgData name="Abid Rahman" userId="044b2238-2c7f-4f9a-af27-dd64c7acdb3a" providerId="ADAL" clId="{F9E62D11-57C4-7C48-823F-2A753437B48A}" dt="2022-05-10T18:46:17.399" v="32"/>
          <ac:spMkLst>
            <pc:docMk/>
            <pc:sldMk cId="2753255361" sldId="2146846456"/>
            <ac:spMk id="20" creationId="{3ECA69A1-7536-43AC-85EF-C7106179F5ED}"/>
          </ac:spMkLst>
        </pc:spChg>
        <pc:spChg chg="del">
          <ac:chgData name="Abid Rahman" userId="044b2238-2c7f-4f9a-af27-dd64c7acdb3a" providerId="ADAL" clId="{F9E62D11-57C4-7C48-823F-2A753437B48A}" dt="2022-05-10T18:46:17.399" v="32"/>
          <ac:spMkLst>
            <pc:docMk/>
            <pc:sldMk cId="2753255361" sldId="2146846456"/>
            <ac:spMk id="21" creationId="{83C98ABE-055B-441F-B07E-44F97F083C39}"/>
          </ac:spMkLst>
        </pc:spChg>
        <pc:spChg chg="del">
          <ac:chgData name="Abid Rahman" userId="044b2238-2c7f-4f9a-af27-dd64c7acdb3a" providerId="ADAL" clId="{F9E62D11-57C4-7C48-823F-2A753437B48A}" dt="2022-05-10T18:46:17.399" v="32"/>
          <ac:spMkLst>
            <pc:docMk/>
            <pc:sldMk cId="2753255361" sldId="2146846456"/>
            <ac:spMk id="22" creationId="{29FDB030-9B49-4CED-8CCD-4D99382388AC}"/>
          </ac:spMkLst>
        </pc:spChg>
        <pc:spChg chg="del">
          <ac:chgData name="Abid Rahman" userId="044b2238-2c7f-4f9a-af27-dd64c7acdb3a" providerId="ADAL" clId="{F9E62D11-57C4-7C48-823F-2A753437B48A}" dt="2022-05-10T18:46:17.399" v="32"/>
          <ac:spMkLst>
            <pc:docMk/>
            <pc:sldMk cId="2753255361" sldId="2146846456"/>
            <ac:spMk id="23" creationId="{3783CA14-24A1-485C-8B30-D6A5D87987AD}"/>
          </ac:spMkLst>
        </pc:spChg>
        <pc:spChg chg="del">
          <ac:chgData name="Abid Rahman" userId="044b2238-2c7f-4f9a-af27-dd64c7acdb3a" providerId="ADAL" clId="{F9E62D11-57C4-7C48-823F-2A753437B48A}" dt="2022-05-10T18:46:17.399" v="32"/>
          <ac:spMkLst>
            <pc:docMk/>
            <pc:sldMk cId="2753255361" sldId="2146846456"/>
            <ac:spMk id="24" creationId="{9A97C86A-04D6-40F7-AE84-31AB43E6A846}"/>
          </ac:spMkLst>
        </pc:spChg>
        <pc:spChg chg="add del">
          <ac:chgData name="Abid Rahman" userId="044b2238-2c7f-4f9a-af27-dd64c7acdb3a" providerId="ADAL" clId="{F9E62D11-57C4-7C48-823F-2A753437B48A}" dt="2022-05-10T18:47:14.642" v="41" actId="478"/>
          <ac:spMkLst>
            <pc:docMk/>
            <pc:sldMk cId="2753255361" sldId="2146846456"/>
            <ac:spMk id="25" creationId="{9C46687A-BCB2-94B5-1661-7F6D5E27B288}"/>
          </ac:spMkLst>
        </pc:spChg>
        <pc:spChg chg="add mod">
          <ac:chgData name="Abid Rahman" userId="044b2238-2c7f-4f9a-af27-dd64c7acdb3a" providerId="ADAL" clId="{F9E62D11-57C4-7C48-823F-2A753437B48A}" dt="2022-05-10T18:48:38.307" v="76" actId="1076"/>
          <ac:spMkLst>
            <pc:docMk/>
            <pc:sldMk cId="2753255361" sldId="2146846456"/>
            <ac:spMk id="26" creationId="{F230400E-062F-8773-BCE2-2B64459F507E}"/>
          </ac:spMkLst>
        </pc:spChg>
        <pc:picChg chg="del mod">
          <ac:chgData name="Abid Rahman" userId="044b2238-2c7f-4f9a-af27-dd64c7acdb3a" providerId="ADAL" clId="{F9E62D11-57C4-7C48-823F-2A753437B48A}" dt="2022-05-10T18:46:32.733" v="34" actId="478"/>
          <ac:picMkLst>
            <pc:docMk/>
            <pc:sldMk cId="2753255361" sldId="2146846456"/>
            <ac:picMk id="3" creationId="{7772ED5B-6BBC-4783-D82B-AC5104DCE050}"/>
          </ac:picMkLst>
        </pc:picChg>
        <pc:picChg chg="add mod">
          <ac:chgData name="Abid Rahman" userId="044b2238-2c7f-4f9a-af27-dd64c7acdb3a" providerId="ADAL" clId="{F9E62D11-57C4-7C48-823F-2A753437B48A}" dt="2022-05-10T18:49:33.977" v="80" actId="1076"/>
          <ac:picMkLst>
            <pc:docMk/>
            <pc:sldMk cId="2753255361" sldId="2146846456"/>
            <ac:picMk id="1026" creationId="{5E516819-2D4E-02A1-D633-000A1FE793B0}"/>
          </ac:picMkLst>
        </pc:picChg>
      </pc:sldChg>
      <pc:sldChg chg="addSp delSp modSp add mod ord setBg delDesignElem">
        <pc:chgData name="Abid Rahman" userId="044b2238-2c7f-4f9a-af27-dd64c7acdb3a" providerId="ADAL" clId="{F9E62D11-57C4-7C48-823F-2A753437B48A}" dt="2022-05-10T18:59:21.790" v="371" actId="207"/>
        <pc:sldMkLst>
          <pc:docMk/>
          <pc:sldMk cId="1932438247" sldId="2146846457"/>
        </pc:sldMkLst>
        <pc:spChg chg="del">
          <ac:chgData name="Abid Rahman" userId="044b2238-2c7f-4f9a-af27-dd64c7acdb3a" providerId="ADAL" clId="{F9E62D11-57C4-7C48-823F-2A753437B48A}" dt="2022-05-10T18:53:06.288" v="238"/>
          <ac:spMkLst>
            <pc:docMk/>
            <pc:sldMk cId="1932438247" sldId="2146846457"/>
            <ac:spMk id="5" creationId="{FF9F2414-84E8-453E-B1F3-389FDE8192D9}"/>
          </ac:spMkLst>
        </pc:spChg>
        <pc:spChg chg="del">
          <ac:chgData name="Abid Rahman" userId="044b2238-2c7f-4f9a-af27-dd64c7acdb3a" providerId="ADAL" clId="{F9E62D11-57C4-7C48-823F-2A753437B48A}" dt="2022-05-10T18:53:06.288" v="238"/>
          <ac:spMkLst>
            <pc:docMk/>
            <pc:sldMk cId="1932438247" sldId="2146846457"/>
            <ac:spMk id="6" creationId="{3ECA69A1-7536-43AC-85EF-C7106179F5ED}"/>
          </ac:spMkLst>
        </pc:spChg>
        <pc:spChg chg="del">
          <ac:chgData name="Abid Rahman" userId="044b2238-2c7f-4f9a-af27-dd64c7acdb3a" providerId="ADAL" clId="{F9E62D11-57C4-7C48-823F-2A753437B48A}" dt="2022-05-10T18:53:06.288" v="238"/>
          <ac:spMkLst>
            <pc:docMk/>
            <pc:sldMk cId="1932438247" sldId="2146846457"/>
            <ac:spMk id="8" creationId="{F3060C83-F051-4F0E-ABAD-AA0DFC48B218}"/>
          </ac:spMkLst>
        </pc:spChg>
        <pc:spChg chg="del mod">
          <ac:chgData name="Abid Rahman" userId="044b2238-2c7f-4f9a-af27-dd64c7acdb3a" providerId="ADAL" clId="{F9E62D11-57C4-7C48-823F-2A753437B48A}" dt="2022-05-10T18:53:18.836" v="241" actId="478"/>
          <ac:spMkLst>
            <pc:docMk/>
            <pc:sldMk cId="1932438247" sldId="2146846457"/>
            <ac:spMk id="9" creationId="{9188394F-CB5B-31C4-047B-6CE05B81620B}"/>
          </ac:spMkLst>
        </pc:spChg>
        <pc:spChg chg="del">
          <ac:chgData name="Abid Rahman" userId="044b2238-2c7f-4f9a-af27-dd64c7acdb3a" providerId="ADAL" clId="{F9E62D11-57C4-7C48-823F-2A753437B48A}" dt="2022-05-10T18:53:06.288" v="238"/>
          <ac:spMkLst>
            <pc:docMk/>
            <pc:sldMk cId="1932438247" sldId="2146846457"/>
            <ac:spMk id="10" creationId="{83C98ABE-055B-441F-B07E-44F97F083C39}"/>
          </ac:spMkLst>
        </pc:spChg>
        <pc:spChg chg="del">
          <ac:chgData name="Abid Rahman" userId="044b2238-2c7f-4f9a-af27-dd64c7acdb3a" providerId="ADAL" clId="{F9E62D11-57C4-7C48-823F-2A753437B48A}" dt="2022-05-10T18:53:06.288" v="238"/>
          <ac:spMkLst>
            <pc:docMk/>
            <pc:sldMk cId="1932438247" sldId="2146846457"/>
            <ac:spMk id="12" creationId="{29FDB030-9B49-4CED-8CCD-4D99382388AC}"/>
          </ac:spMkLst>
        </pc:spChg>
        <pc:spChg chg="del">
          <ac:chgData name="Abid Rahman" userId="044b2238-2c7f-4f9a-af27-dd64c7acdb3a" providerId="ADAL" clId="{F9E62D11-57C4-7C48-823F-2A753437B48A}" dt="2022-05-10T18:53:06.288" v="238"/>
          <ac:spMkLst>
            <pc:docMk/>
            <pc:sldMk cId="1932438247" sldId="2146846457"/>
            <ac:spMk id="14" creationId="{3783CA14-24A1-485C-8B30-D6A5D87987AD}"/>
          </ac:spMkLst>
        </pc:spChg>
        <pc:spChg chg="del">
          <ac:chgData name="Abid Rahman" userId="044b2238-2c7f-4f9a-af27-dd64c7acdb3a" providerId="ADAL" clId="{F9E62D11-57C4-7C48-823F-2A753437B48A}" dt="2022-05-10T18:53:06.288" v="238"/>
          <ac:spMkLst>
            <pc:docMk/>
            <pc:sldMk cId="1932438247" sldId="2146846457"/>
            <ac:spMk id="16" creationId="{9A97C86A-04D6-40F7-AE84-31AB43E6A846}"/>
          </ac:spMkLst>
        </pc:spChg>
        <pc:spChg chg="add mod">
          <ac:chgData name="Abid Rahman" userId="044b2238-2c7f-4f9a-af27-dd64c7acdb3a" providerId="ADAL" clId="{F9E62D11-57C4-7C48-823F-2A753437B48A}" dt="2022-05-10T18:59:21.790" v="371" actId="207"/>
          <ac:spMkLst>
            <pc:docMk/>
            <pc:sldMk cId="1932438247" sldId="2146846457"/>
            <ac:spMk id="19" creationId="{EC77EC6E-87BF-7513-38E8-E0C0CF313056}"/>
          </ac:spMkLst>
        </pc:spChg>
        <pc:spChg chg="del mod">
          <ac:chgData name="Abid Rahman" userId="044b2238-2c7f-4f9a-af27-dd64c7acdb3a" providerId="ADAL" clId="{F9E62D11-57C4-7C48-823F-2A753437B48A}" dt="2022-05-10T18:58:00.756" v="368" actId="478"/>
          <ac:spMkLst>
            <pc:docMk/>
            <pc:sldMk cId="1932438247" sldId="2146846457"/>
            <ac:spMk id="26" creationId="{F230400E-062F-8773-BCE2-2B64459F507E}"/>
          </ac:spMkLst>
        </pc:spChg>
        <pc:spChg chg="add">
          <ac:chgData name="Abid Rahman" userId="044b2238-2c7f-4f9a-af27-dd64c7acdb3a" providerId="ADAL" clId="{F9E62D11-57C4-7C48-823F-2A753437B48A}" dt="2022-05-10T18:53:14.747" v="239" actId="26606"/>
          <ac:spMkLst>
            <pc:docMk/>
            <pc:sldMk cId="1932438247" sldId="2146846457"/>
            <ac:spMk id="71" creationId="{2B566528-1B12-4246-9431-5C2D7D081168}"/>
          </ac:spMkLst>
        </pc:spChg>
        <pc:spChg chg="add">
          <ac:chgData name="Abid Rahman" userId="044b2238-2c7f-4f9a-af27-dd64c7acdb3a" providerId="ADAL" clId="{F9E62D11-57C4-7C48-823F-2A753437B48A}" dt="2022-05-10T18:53:14.747" v="239" actId="26606"/>
          <ac:spMkLst>
            <pc:docMk/>
            <pc:sldMk cId="1932438247" sldId="2146846457"/>
            <ac:spMk id="73" creationId="{D3F51FEB-38FB-4F6C-9F7B-2F2AFAB65463}"/>
          </ac:spMkLst>
        </pc:spChg>
        <pc:spChg chg="add">
          <ac:chgData name="Abid Rahman" userId="044b2238-2c7f-4f9a-af27-dd64c7acdb3a" providerId="ADAL" clId="{F9E62D11-57C4-7C48-823F-2A753437B48A}" dt="2022-05-10T18:53:14.747" v="239" actId="26606"/>
          <ac:spMkLst>
            <pc:docMk/>
            <pc:sldMk cId="1932438247" sldId="2146846457"/>
            <ac:spMk id="75" creationId="{1E547BA6-BAE0-43BB-A7CA-60F69CE252F0}"/>
          </ac:spMkLst>
        </pc:spChg>
        <pc:grpChg chg="add">
          <ac:chgData name="Abid Rahman" userId="044b2238-2c7f-4f9a-af27-dd64c7acdb3a" providerId="ADAL" clId="{F9E62D11-57C4-7C48-823F-2A753437B48A}" dt="2022-05-10T18:53:14.747" v="239" actId="26606"/>
          <ac:grpSpMkLst>
            <pc:docMk/>
            <pc:sldMk cId="1932438247" sldId="2146846457"/>
            <ac:grpSpMk id="77" creationId="{15CBE6EC-46EF-45D9-8E16-DCDC5917CA31}"/>
          </ac:grpSpMkLst>
        </pc:grpChg>
        <pc:picChg chg="del mod ord">
          <ac:chgData name="Abid Rahman" userId="044b2238-2c7f-4f9a-af27-dd64c7acdb3a" providerId="ADAL" clId="{F9E62D11-57C4-7C48-823F-2A753437B48A}" dt="2022-05-10T18:53:16.468" v="240" actId="478"/>
          <ac:picMkLst>
            <pc:docMk/>
            <pc:sldMk cId="1932438247" sldId="2146846457"/>
            <ac:picMk id="1026" creationId="{5E516819-2D4E-02A1-D633-000A1FE793B0}"/>
          </ac:picMkLst>
        </pc:picChg>
      </pc:sldChg>
      <pc:sldChg chg="add del">
        <pc:chgData name="Abid Rahman" userId="044b2238-2c7f-4f9a-af27-dd64c7acdb3a" providerId="ADAL" clId="{F9E62D11-57C4-7C48-823F-2A753437B48A}" dt="2022-05-10T18:52:18.123" v="236" actId="2696"/>
        <pc:sldMkLst>
          <pc:docMk/>
          <pc:sldMk cId="3156220765" sldId="2146846457"/>
        </pc:sldMkLst>
      </pc:sldChg>
      <pc:sldChg chg="addSp delSp modSp add mod setBg delDesignElem">
        <pc:chgData name="Abid Rahman" userId="044b2238-2c7f-4f9a-af27-dd64c7acdb3a" providerId="ADAL" clId="{F9E62D11-57C4-7C48-823F-2A753437B48A}" dt="2022-05-10T18:57:19.046" v="362" actId="1076"/>
        <pc:sldMkLst>
          <pc:docMk/>
          <pc:sldMk cId="903149271" sldId="2146846458"/>
        </pc:sldMkLst>
        <pc:spChg chg="add mod">
          <ac:chgData name="Abid Rahman" userId="044b2238-2c7f-4f9a-af27-dd64c7acdb3a" providerId="ADAL" clId="{F9E62D11-57C4-7C48-823F-2A753437B48A}" dt="2022-05-10T18:57:13.897" v="360" actId="1076"/>
          <ac:spMkLst>
            <pc:docMk/>
            <pc:sldMk cId="903149271" sldId="2146846458"/>
            <ac:spMk id="3" creationId="{9FF46BA4-F0A5-2F25-C001-8D142F1C6544}"/>
          </ac:spMkLst>
        </pc:spChg>
        <pc:spChg chg="del">
          <ac:chgData name="Abid Rahman" userId="044b2238-2c7f-4f9a-af27-dd64c7acdb3a" providerId="ADAL" clId="{F9E62D11-57C4-7C48-823F-2A753437B48A}" dt="2022-05-10T18:54:47.699" v="261"/>
          <ac:spMkLst>
            <pc:docMk/>
            <pc:sldMk cId="903149271" sldId="2146846458"/>
            <ac:spMk id="5" creationId="{FF9F2414-84E8-453E-B1F3-389FDE8192D9}"/>
          </ac:spMkLst>
        </pc:spChg>
        <pc:spChg chg="del">
          <ac:chgData name="Abid Rahman" userId="044b2238-2c7f-4f9a-af27-dd64c7acdb3a" providerId="ADAL" clId="{F9E62D11-57C4-7C48-823F-2A753437B48A}" dt="2022-05-10T18:54:47.699" v="261"/>
          <ac:spMkLst>
            <pc:docMk/>
            <pc:sldMk cId="903149271" sldId="2146846458"/>
            <ac:spMk id="6" creationId="{3ECA69A1-7536-43AC-85EF-C7106179F5ED}"/>
          </ac:spMkLst>
        </pc:spChg>
        <pc:spChg chg="del">
          <ac:chgData name="Abid Rahman" userId="044b2238-2c7f-4f9a-af27-dd64c7acdb3a" providerId="ADAL" clId="{F9E62D11-57C4-7C48-823F-2A753437B48A}" dt="2022-05-10T18:54:47.699" v="261"/>
          <ac:spMkLst>
            <pc:docMk/>
            <pc:sldMk cId="903149271" sldId="2146846458"/>
            <ac:spMk id="8" creationId="{F3060C83-F051-4F0E-ABAD-AA0DFC48B218}"/>
          </ac:spMkLst>
        </pc:spChg>
        <pc:spChg chg="del mod">
          <ac:chgData name="Abid Rahman" userId="044b2238-2c7f-4f9a-af27-dd64c7acdb3a" providerId="ADAL" clId="{F9E62D11-57C4-7C48-823F-2A753437B48A}" dt="2022-05-10T18:55:08.580" v="264" actId="478"/>
          <ac:spMkLst>
            <pc:docMk/>
            <pc:sldMk cId="903149271" sldId="2146846458"/>
            <ac:spMk id="9" creationId="{9188394F-CB5B-31C4-047B-6CE05B81620B}"/>
          </ac:spMkLst>
        </pc:spChg>
        <pc:spChg chg="del">
          <ac:chgData name="Abid Rahman" userId="044b2238-2c7f-4f9a-af27-dd64c7acdb3a" providerId="ADAL" clId="{F9E62D11-57C4-7C48-823F-2A753437B48A}" dt="2022-05-10T18:54:47.699" v="261"/>
          <ac:spMkLst>
            <pc:docMk/>
            <pc:sldMk cId="903149271" sldId="2146846458"/>
            <ac:spMk id="10" creationId="{83C98ABE-055B-441F-B07E-44F97F083C39}"/>
          </ac:spMkLst>
        </pc:spChg>
        <pc:spChg chg="del">
          <ac:chgData name="Abid Rahman" userId="044b2238-2c7f-4f9a-af27-dd64c7acdb3a" providerId="ADAL" clId="{F9E62D11-57C4-7C48-823F-2A753437B48A}" dt="2022-05-10T18:54:47.699" v="261"/>
          <ac:spMkLst>
            <pc:docMk/>
            <pc:sldMk cId="903149271" sldId="2146846458"/>
            <ac:spMk id="12" creationId="{29FDB030-9B49-4CED-8CCD-4D99382388AC}"/>
          </ac:spMkLst>
        </pc:spChg>
        <pc:spChg chg="del">
          <ac:chgData name="Abid Rahman" userId="044b2238-2c7f-4f9a-af27-dd64c7acdb3a" providerId="ADAL" clId="{F9E62D11-57C4-7C48-823F-2A753437B48A}" dt="2022-05-10T18:54:47.699" v="261"/>
          <ac:spMkLst>
            <pc:docMk/>
            <pc:sldMk cId="903149271" sldId="2146846458"/>
            <ac:spMk id="14" creationId="{3783CA14-24A1-485C-8B30-D6A5D87987AD}"/>
          </ac:spMkLst>
        </pc:spChg>
        <pc:spChg chg="del">
          <ac:chgData name="Abid Rahman" userId="044b2238-2c7f-4f9a-af27-dd64c7acdb3a" providerId="ADAL" clId="{F9E62D11-57C4-7C48-823F-2A753437B48A}" dt="2022-05-10T18:54:47.699" v="261"/>
          <ac:spMkLst>
            <pc:docMk/>
            <pc:sldMk cId="903149271" sldId="2146846458"/>
            <ac:spMk id="16" creationId="{9A97C86A-04D6-40F7-AE84-31AB43E6A846}"/>
          </ac:spMkLst>
        </pc:spChg>
        <pc:spChg chg="add mod">
          <ac:chgData name="Abid Rahman" userId="044b2238-2c7f-4f9a-af27-dd64c7acdb3a" providerId="ADAL" clId="{F9E62D11-57C4-7C48-823F-2A753437B48A}" dt="2022-05-10T18:57:19.046" v="362" actId="1076"/>
          <ac:spMkLst>
            <pc:docMk/>
            <pc:sldMk cId="903149271" sldId="2146846458"/>
            <ac:spMk id="20" creationId="{D34006F8-BA20-B9C0-6B81-696BF0619BB0}"/>
          </ac:spMkLst>
        </pc:spChg>
        <pc:spChg chg="del mod">
          <ac:chgData name="Abid Rahman" userId="044b2238-2c7f-4f9a-af27-dd64c7acdb3a" providerId="ADAL" clId="{F9E62D11-57C4-7C48-823F-2A753437B48A}" dt="2022-05-10T18:55:06.309" v="263" actId="478"/>
          <ac:spMkLst>
            <pc:docMk/>
            <pc:sldMk cId="903149271" sldId="2146846458"/>
            <ac:spMk id="26" creationId="{F230400E-062F-8773-BCE2-2B64459F507E}"/>
          </ac:spMkLst>
        </pc:spChg>
        <pc:spChg chg="add">
          <ac:chgData name="Abid Rahman" userId="044b2238-2c7f-4f9a-af27-dd64c7acdb3a" providerId="ADAL" clId="{F9E62D11-57C4-7C48-823F-2A753437B48A}" dt="2022-05-10T18:55:00.378" v="262" actId="26606"/>
          <ac:spMkLst>
            <pc:docMk/>
            <pc:sldMk cId="903149271" sldId="2146846458"/>
            <ac:spMk id="71" creationId="{2B566528-1B12-4246-9431-5C2D7D081168}"/>
          </ac:spMkLst>
        </pc:spChg>
        <pc:grpChg chg="add">
          <ac:chgData name="Abid Rahman" userId="044b2238-2c7f-4f9a-af27-dd64c7acdb3a" providerId="ADAL" clId="{F9E62D11-57C4-7C48-823F-2A753437B48A}" dt="2022-05-10T18:55:00.378" v="262" actId="26606"/>
          <ac:grpSpMkLst>
            <pc:docMk/>
            <pc:sldMk cId="903149271" sldId="2146846458"/>
            <ac:grpSpMk id="73" creationId="{4724F874-E407-41A5-918C-1CF5DF5269E1}"/>
          </ac:grpSpMkLst>
        </pc:grpChg>
        <pc:grpChg chg="add">
          <ac:chgData name="Abid Rahman" userId="044b2238-2c7f-4f9a-af27-dd64c7acdb3a" providerId="ADAL" clId="{F9E62D11-57C4-7C48-823F-2A753437B48A}" dt="2022-05-10T18:55:00.378" v="262" actId="26606"/>
          <ac:grpSpMkLst>
            <pc:docMk/>
            <pc:sldMk cId="903149271" sldId="2146846458"/>
            <ac:grpSpMk id="77" creationId="{DC8D6E3B-FFED-480F-941D-FE376375B8B7}"/>
          </ac:grpSpMkLst>
        </pc:grpChg>
        <pc:picChg chg="del mod">
          <ac:chgData name="Abid Rahman" userId="044b2238-2c7f-4f9a-af27-dd64c7acdb3a" providerId="ADAL" clId="{F9E62D11-57C4-7C48-823F-2A753437B48A}" dt="2022-05-10T18:55:09.554" v="265" actId="478"/>
          <ac:picMkLst>
            <pc:docMk/>
            <pc:sldMk cId="903149271" sldId="2146846458"/>
            <ac:picMk id="1026" creationId="{5E516819-2D4E-02A1-D633-000A1FE793B0}"/>
          </ac:picMkLst>
        </pc:picChg>
      </pc:sldChg>
      <pc:sldChg chg="addSp delSp modSp add mod setBg delDesignElem">
        <pc:chgData name="Abid Rahman" userId="044b2238-2c7f-4f9a-af27-dd64c7acdb3a" providerId="ADAL" clId="{F9E62D11-57C4-7C48-823F-2A753437B48A}" dt="2022-05-10T19:01:51.782" v="398" actId="1582"/>
        <pc:sldMkLst>
          <pc:docMk/>
          <pc:sldMk cId="2898244632" sldId="2146846459"/>
        </pc:sldMkLst>
        <pc:spChg chg="add">
          <ac:chgData name="Abid Rahman" userId="044b2238-2c7f-4f9a-af27-dd64c7acdb3a" providerId="ADAL" clId="{F9E62D11-57C4-7C48-823F-2A753437B48A}" dt="2022-05-10T19:00:23.403" v="376" actId="26606"/>
          <ac:spMkLst>
            <pc:docMk/>
            <pc:sldMk cId="2898244632" sldId="2146846459"/>
            <ac:spMk id="4" creationId="{3ECA69A1-7536-43AC-85EF-C7106179F5ED}"/>
          </ac:spMkLst>
        </pc:spChg>
        <pc:spChg chg="add mod">
          <ac:chgData name="Abid Rahman" userId="044b2238-2c7f-4f9a-af27-dd64c7acdb3a" providerId="ADAL" clId="{F9E62D11-57C4-7C48-823F-2A753437B48A}" dt="2022-05-10T19:01:51.782" v="398" actId="1582"/>
          <ac:spMkLst>
            <pc:docMk/>
            <pc:sldMk cId="2898244632" sldId="2146846459"/>
            <ac:spMk id="6" creationId="{6A5F5E37-00E8-BB52-C155-E13F3629CF1B}"/>
          </ac:spMkLst>
        </pc:spChg>
        <pc:spChg chg="add">
          <ac:chgData name="Abid Rahman" userId="044b2238-2c7f-4f9a-af27-dd64c7acdb3a" providerId="ADAL" clId="{F9E62D11-57C4-7C48-823F-2A753437B48A}" dt="2022-05-10T19:00:23.403" v="376" actId="26606"/>
          <ac:spMkLst>
            <pc:docMk/>
            <pc:sldMk cId="2898244632" sldId="2146846459"/>
            <ac:spMk id="7" creationId="{F3060C83-F051-4F0E-ABAD-AA0DFC48B218}"/>
          </ac:spMkLst>
        </pc:spChg>
        <pc:spChg chg="add">
          <ac:chgData name="Abid Rahman" userId="044b2238-2c7f-4f9a-af27-dd64c7acdb3a" providerId="ADAL" clId="{F9E62D11-57C4-7C48-823F-2A753437B48A}" dt="2022-05-10T19:00:23.403" v="376" actId="26606"/>
          <ac:spMkLst>
            <pc:docMk/>
            <pc:sldMk cId="2898244632" sldId="2146846459"/>
            <ac:spMk id="9" creationId="{83C98ABE-055B-441F-B07E-44F97F083C39}"/>
          </ac:spMkLst>
        </pc:spChg>
        <pc:spChg chg="add">
          <ac:chgData name="Abid Rahman" userId="044b2238-2c7f-4f9a-af27-dd64c7acdb3a" providerId="ADAL" clId="{F9E62D11-57C4-7C48-823F-2A753437B48A}" dt="2022-05-10T19:00:23.403" v="376" actId="26606"/>
          <ac:spMkLst>
            <pc:docMk/>
            <pc:sldMk cId="2898244632" sldId="2146846459"/>
            <ac:spMk id="11" creationId="{29FDB030-9B49-4CED-8CCD-4D99382388AC}"/>
          </ac:spMkLst>
        </pc:spChg>
        <pc:spChg chg="add">
          <ac:chgData name="Abid Rahman" userId="044b2238-2c7f-4f9a-af27-dd64c7acdb3a" providerId="ADAL" clId="{F9E62D11-57C4-7C48-823F-2A753437B48A}" dt="2022-05-10T19:00:23.403" v="376" actId="26606"/>
          <ac:spMkLst>
            <pc:docMk/>
            <pc:sldMk cId="2898244632" sldId="2146846459"/>
            <ac:spMk id="13" creationId="{3783CA14-24A1-485C-8B30-D6A5D87987AD}"/>
          </ac:spMkLst>
        </pc:spChg>
        <pc:spChg chg="add">
          <ac:chgData name="Abid Rahman" userId="044b2238-2c7f-4f9a-af27-dd64c7acdb3a" providerId="ADAL" clId="{F9E62D11-57C4-7C48-823F-2A753437B48A}" dt="2022-05-10T19:00:23.403" v="376" actId="26606"/>
          <ac:spMkLst>
            <pc:docMk/>
            <pc:sldMk cId="2898244632" sldId="2146846459"/>
            <ac:spMk id="15" creationId="{9A97C86A-04D6-40F7-AE84-31AB43E6A846}"/>
          </ac:spMkLst>
        </pc:spChg>
        <pc:spChg chg="add">
          <ac:chgData name="Abid Rahman" userId="044b2238-2c7f-4f9a-af27-dd64c7acdb3a" providerId="ADAL" clId="{F9E62D11-57C4-7C48-823F-2A753437B48A}" dt="2022-05-10T19:00:23.403" v="376" actId="26606"/>
          <ac:spMkLst>
            <pc:docMk/>
            <pc:sldMk cId="2898244632" sldId="2146846459"/>
            <ac:spMk id="17" creationId="{FF9F2414-84E8-453E-B1F3-389FDE8192D9}"/>
          </ac:spMkLst>
        </pc:spChg>
        <pc:spChg chg="del">
          <ac:chgData name="Abid Rahman" userId="044b2238-2c7f-4f9a-af27-dd64c7acdb3a" providerId="ADAL" clId="{F9E62D11-57C4-7C48-823F-2A753437B48A}" dt="2022-05-10T18:59:40.578" v="374" actId="478"/>
          <ac:spMkLst>
            <pc:docMk/>
            <pc:sldMk cId="2898244632" sldId="2146846459"/>
            <ac:spMk id="19" creationId="{EC77EC6E-87BF-7513-38E8-E0C0CF313056}"/>
          </ac:spMkLst>
        </pc:spChg>
        <pc:spChg chg="add mod">
          <ac:chgData name="Abid Rahman" userId="044b2238-2c7f-4f9a-af27-dd64c7acdb3a" providerId="ADAL" clId="{F9E62D11-57C4-7C48-823F-2A753437B48A}" dt="2022-05-10T19:01:25.915" v="394" actId="1076"/>
          <ac:spMkLst>
            <pc:docMk/>
            <pc:sldMk cId="2898244632" sldId="2146846459"/>
            <ac:spMk id="20" creationId="{84DEE4A8-4DF9-DA0B-4B06-DFE8F39D0600}"/>
          </ac:spMkLst>
        </pc:spChg>
        <pc:spChg chg="del">
          <ac:chgData name="Abid Rahman" userId="044b2238-2c7f-4f9a-af27-dd64c7acdb3a" providerId="ADAL" clId="{F9E62D11-57C4-7C48-823F-2A753437B48A}" dt="2022-05-10T18:59:38.578" v="373"/>
          <ac:spMkLst>
            <pc:docMk/>
            <pc:sldMk cId="2898244632" sldId="2146846459"/>
            <ac:spMk id="71" creationId="{2B566528-1B12-4246-9431-5C2D7D081168}"/>
          </ac:spMkLst>
        </pc:spChg>
        <pc:spChg chg="del">
          <ac:chgData name="Abid Rahman" userId="044b2238-2c7f-4f9a-af27-dd64c7acdb3a" providerId="ADAL" clId="{F9E62D11-57C4-7C48-823F-2A753437B48A}" dt="2022-05-10T18:59:38.578" v="373"/>
          <ac:spMkLst>
            <pc:docMk/>
            <pc:sldMk cId="2898244632" sldId="2146846459"/>
            <ac:spMk id="73" creationId="{D3F51FEB-38FB-4F6C-9F7B-2F2AFAB65463}"/>
          </ac:spMkLst>
        </pc:spChg>
        <pc:spChg chg="del">
          <ac:chgData name="Abid Rahman" userId="044b2238-2c7f-4f9a-af27-dd64c7acdb3a" providerId="ADAL" clId="{F9E62D11-57C4-7C48-823F-2A753437B48A}" dt="2022-05-10T18:59:38.578" v="373"/>
          <ac:spMkLst>
            <pc:docMk/>
            <pc:sldMk cId="2898244632" sldId="2146846459"/>
            <ac:spMk id="75" creationId="{1E547BA6-BAE0-43BB-A7CA-60F69CE252F0}"/>
          </ac:spMkLst>
        </pc:spChg>
        <pc:grpChg chg="del">
          <ac:chgData name="Abid Rahman" userId="044b2238-2c7f-4f9a-af27-dd64c7acdb3a" providerId="ADAL" clId="{F9E62D11-57C4-7C48-823F-2A753437B48A}" dt="2022-05-10T18:59:38.578" v="373"/>
          <ac:grpSpMkLst>
            <pc:docMk/>
            <pc:sldMk cId="2898244632" sldId="2146846459"/>
            <ac:grpSpMk id="77" creationId="{15CBE6EC-46EF-45D9-8E16-DCDC5917CA31}"/>
          </ac:grpSpMkLst>
        </pc:grpChg>
        <pc:picChg chg="add mod modCrop">
          <ac:chgData name="Abid Rahman" userId="044b2238-2c7f-4f9a-af27-dd64c7acdb3a" providerId="ADAL" clId="{F9E62D11-57C4-7C48-823F-2A753437B48A}" dt="2022-05-10T19:00:44.300" v="380" actId="732"/>
          <ac:picMkLst>
            <pc:docMk/>
            <pc:sldMk cId="2898244632" sldId="2146846459"/>
            <ac:picMk id="2" creationId="{5D523F8A-5AA0-60F4-F165-D1A52BEDE07F}"/>
          </ac:picMkLst>
        </pc:picChg>
        <pc:picChg chg="add mod modCrop">
          <ac:chgData name="Abid Rahman" userId="044b2238-2c7f-4f9a-af27-dd64c7acdb3a" providerId="ADAL" clId="{F9E62D11-57C4-7C48-823F-2A753437B48A}" dt="2022-05-10T19:00:49.032" v="381" actId="1076"/>
          <ac:picMkLst>
            <pc:docMk/>
            <pc:sldMk cId="2898244632" sldId="2146846459"/>
            <ac:picMk id="3" creationId="{258008C0-8A90-0289-116A-5E47B9E353A7}"/>
          </ac:picMkLst>
        </pc:picChg>
      </pc:sldChg>
    </pc:docChg>
  </pc:docChgLst>
  <pc:docChgLst>
    <pc:chgData name="Juan Balmori Labra" userId="3cdb4f1c-6f52-4b2a-a793-715531a7fce3" providerId="ADAL" clId="{26559DA6-FB49-42A1-B82B-A26B3776C95F}"/>
    <pc:docChg chg="undo custSel addSld delSld modSld sldOrd addSection modSection">
      <pc:chgData name="Juan Balmori Labra" userId="3cdb4f1c-6f52-4b2a-a793-715531a7fce3" providerId="ADAL" clId="{26559DA6-FB49-42A1-B82B-A26B3776C95F}" dt="2022-05-10T23:12:31.263" v="2922" actId="20577"/>
      <pc:docMkLst>
        <pc:docMk/>
      </pc:docMkLst>
      <pc:sldChg chg="modSp mod">
        <pc:chgData name="Juan Balmori Labra" userId="3cdb4f1c-6f52-4b2a-a793-715531a7fce3" providerId="ADAL" clId="{26559DA6-FB49-42A1-B82B-A26B3776C95F}" dt="2022-05-10T22:58:46.503" v="1874" actId="20577"/>
        <pc:sldMkLst>
          <pc:docMk/>
          <pc:sldMk cId="2103110274" sldId="2011"/>
        </pc:sldMkLst>
        <pc:spChg chg="mod">
          <ac:chgData name="Juan Balmori Labra" userId="3cdb4f1c-6f52-4b2a-a793-715531a7fce3" providerId="ADAL" clId="{26559DA6-FB49-42A1-B82B-A26B3776C95F}" dt="2022-05-10T22:58:46.503" v="1874" actId="20577"/>
          <ac:spMkLst>
            <pc:docMk/>
            <pc:sldMk cId="2103110274" sldId="2011"/>
            <ac:spMk id="3" creationId="{B9BD24FA-E26A-4790-9925-73E6E60A02B0}"/>
          </ac:spMkLst>
        </pc:spChg>
      </pc:sldChg>
      <pc:sldChg chg="modSp mod">
        <pc:chgData name="Juan Balmori Labra" userId="3cdb4f1c-6f52-4b2a-a793-715531a7fce3" providerId="ADAL" clId="{26559DA6-FB49-42A1-B82B-A26B3776C95F}" dt="2022-05-10T22:59:10.537" v="1905" actId="20577"/>
        <pc:sldMkLst>
          <pc:docMk/>
          <pc:sldMk cId="811644498" sldId="2012"/>
        </pc:sldMkLst>
        <pc:spChg chg="mod">
          <ac:chgData name="Juan Balmori Labra" userId="3cdb4f1c-6f52-4b2a-a793-715531a7fce3" providerId="ADAL" clId="{26559DA6-FB49-42A1-B82B-A26B3776C95F}" dt="2022-05-10T22:59:10.537" v="1905" actId="20577"/>
          <ac:spMkLst>
            <pc:docMk/>
            <pc:sldMk cId="811644498" sldId="2012"/>
            <ac:spMk id="2" creationId="{D20F501C-EB4E-4B52-9C27-E86C75723544}"/>
          </ac:spMkLst>
        </pc:spChg>
      </pc:sldChg>
      <pc:sldChg chg="modSp mod ord">
        <pc:chgData name="Juan Balmori Labra" userId="3cdb4f1c-6f52-4b2a-a793-715531a7fce3" providerId="ADAL" clId="{26559DA6-FB49-42A1-B82B-A26B3776C95F}" dt="2022-05-10T22:59:18.923" v="1917" actId="20577"/>
        <pc:sldMkLst>
          <pc:docMk/>
          <pc:sldMk cId="756152133" sldId="2146846447"/>
        </pc:sldMkLst>
        <pc:spChg chg="mod">
          <ac:chgData name="Juan Balmori Labra" userId="3cdb4f1c-6f52-4b2a-a793-715531a7fce3" providerId="ADAL" clId="{26559DA6-FB49-42A1-B82B-A26B3776C95F}" dt="2022-05-10T22:59:18.923" v="1917" actId="20577"/>
          <ac:spMkLst>
            <pc:docMk/>
            <pc:sldMk cId="756152133" sldId="2146846447"/>
            <ac:spMk id="3" creationId="{B9BD24FA-E26A-4790-9925-73E6E60A02B0}"/>
          </ac:spMkLst>
        </pc:spChg>
      </pc:sldChg>
      <pc:sldChg chg="del ord">
        <pc:chgData name="Juan Balmori Labra" userId="3cdb4f1c-6f52-4b2a-a793-715531a7fce3" providerId="ADAL" clId="{26559DA6-FB49-42A1-B82B-A26B3776C95F}" dt="2022-05-10T22:52:04.045" v="1861" actId="47"/>
        <pc:sldMkLst>
          <pc:docMk/>
          <pc:sldMk cId="2064194111" sldId="2146846454"/>
        </pc:sldMkLst>
      </pc:sldChg>
      <pc:sldChg chg="addSp delSp modSp new mod modClrScheme chgLayout">
        <pc:chgData name="Juan Balmori Labra" userId="3cdb4f1c-6f52-4b2a-a793-715531a7fce3" providerId="ADAL" clId="{26559DA6-FB49-42A1-B82B-A26B3776C95F}" dt="2022-05-10T22:34:40.270" v="484" actId="20577"/>
        <pc:sldMkLst>
          <pc:docMk/>
          <pc:sldMk cId="2771723630" sldId="2146846460"/>
        </pc:sldMkLst>
        <pc:spChg chg="del mod ord">
          <ac:chgData name="Juan Balmori Labra" userId="3cdb4f1c-6f52-4b2a-a793-715531a7fce3" providerId="ADAL" clId="{26559DA6-FB49-42A1-B82B-A26B3776C95F}" dt="2022-05-10T22:30:28.288" v="72" actId="700"/>
          <ac:spMkLst>
            <pc:docMk/>
            <pc:sldMk cId="2771723630" sldId="2146846460"/>
            <ac:spMk id="2" creationId="{E4A431C0-BEB2-4015-EB28-818B78E8C38D}"/>
          </ac:spMkLst>
        </pc:spChg>
        <pc:spChg chg="del">
          <ac:chgData name="Juan Balmori Labra" userId="3cdb4f1c-6f52-4b2a-a793-715531a7fce3" providerId="ADAL" clId="{26559DA6-FB49-42A1-B82B-A26B3776C95F}" dt="2022-05-10T22:30:28.288" v="72" actId="700"/>
          <ac:spMkLst>
            <pc:docMk/>
            <pc:sldMk cId="2771723630" sldId="2146846460"/>
            <ac:spMk id="3" creationId="{CFD1DDE9-447F-F2FF-4E5C-1EB8D4E5A08D}"/>
          </ac:spMkLst>
        </pc:spChg>
        <pc:spChg chg="del">
          <ac:chgData name="Juan Balmori Labra" userId="3cdb4f1c-6f52-4b2a-a793-715531a7fce3" providerId="ADAL" clId="{26559DA6-FB49-42A1-B82B-A26B3776C95F}" dt="2022-05-10T22:30:28.288" v="72" actId="700"/>
          <ac:spMkLst>
            <pc:docMk/>
            <pc:sldMk cId="2771723630" sldId="2146846460"/>
            <ac:spMk id="4" creationId="{36259A35-6908-F08F-F579-2050A9AE871D}"/>
          </ac:spMkLst>
        </pc:spChg>
        <pc:spChg chg="del">
          <ac:chgData name="Juan Balmori Labra" userId="3cdb4f1c-6f52-4b2a-a793-715531a7fce3" providerId="ADAL" clId="{26559DA6-FB49-42A1-B82B-A26B3776C95F}" dt="2022-05-10T22:30:28.288" v="72" actId="700"/>
          <ac:spMkLst>
            <pc:docMk/>
            <pc:sldMk cId="2771723630" sldId="2146846460"/>
            <ac:spMk id="5" creationId="{57E8C615-ED9A-A461-4AFD-AB12C5F91FFD}"/>
          </ac:spMkLst>
        </pc:spChg>
        <pc:spChg chg="del">
          <ac:chgData name="Juan Balmori Labra" userId="3cdb4f1c-6f52-4b2a-a793-715531a7fce3" providerId="ADAL" clId="{26559DA6-FB49-42A1-B82B-A26B3776C95F}" dt="2022-05-10T22:30:28.288" v="72" actId="700"/>
          <ac:spMkLst>
            <pc:docMk/>
            <pc:sldMk cId="2771723630" sldId="2146846460"/>
            <ac:spMk id="6" creationId="{DB4044F3-E870-B225-59DB-9BADED3E034B}"/>
          </ac:spMkLst>
        </pc:spChg>
        <pc:spChg chg="del">
          <ac:chgData name="Juan Balmori Labra" userId="3cdb4f1c-6f52-4b2a-a793-715531a7fce3" providerId="ADAL" clId="{26559DA6-FB49-42A1-B82B-A26B3776C95F}" dt="2022-05-10T22:30:28.288" v="72" actId="700"/>
          <ac:spMkLst>
            <pc:docMk/>
            <pc:sldMk cId="2771723630" sldId="2146846460"/>
            <ac:spMk id="7" creationId="{56302843-8976-0E3D-0D8F-AD89AD760CE1}"/>
          </ac:spMkLst>
        </pc:spChg>
        <pc:spChg chg="del">
          <ac:chgData name="Juan Balmori Labra" userId="3cdb4f1c-6f52-4b2a-a793-715531a7fce3" providerId="ADAL" clId="{26559DA6-FB49-42A1-B82B-A26B3776C95F}" dt="2022-05-10T22:30:28.288" v="72" actId="700"/>
          <ac:spMkLst>
            <pc:docMk/>
            <pc:sldMk cId="2771723630" sldId="2146846460"/>
            <ac:spMk id="8" creationId="{C2DD2100-5ADA-EE13-5EE1-350CE564FB2E}"/>
          </ac:spMkLst>
        </pc:spChg>
        <pc:spChg chg="del">
          <ac:chgData name="Juan Balmori Labra" userId="3cdb4f1c-6f52-4b2a-a793-715531a7fce3" providerId="ADAL" clId="{26559DA6-FB49-42A1-B82B-A26B3776C95F}" dt="2022-05-10T22:30:28.288" v="72" actId="700"/>
          <ac:spMkLst>
            <pc:docMk/>
            <pc:sldMk cId="2771723630" sldId="2146846460"/>
            <ac:spMk id="9" creationId="{273E5A8F-762F-671D-938B-E025AEEA920B}"/>
          </ac:spMkLst>
        </pc:spChg>
        <pc:spChg chg="del">
          <ac:chgData name="Juan Balmori Labra" userId="3cdb4f1c-6f52-4b2a-a793-715531a7fce3" providerId="ADAL" clId="{26559DA6-FB49-42A1-B82B-A26B3776C95F}" dt="2022-05-10T22:30:28.288" v="72" actId="700"/>
          <ac:spMkLst>
            <pc:docMk/>
            <pc:sldMk cId="2771723630" sldId="2146846460"/>
            <ac:spMk id="10" creationId="{6FCA3F25-22C6-7538-ADF3-66B991FD46D6}"/>
          </ac:spMkLst>
        </pc:spChg>
        <pc:spChg chg="del">
          <ac:chgData name="Juan Balmori Labra" userId="3cdb4f1c-6f52-4b2a-a793-715531a7fce3" providerId="ADAL" clId="{26559DA6-FB49-42A1-B82B-A26B3776C95F}" dt="2022-05-10T22:30:28.288" v="72" actId="700"/>
          <ac:spMkLst>
            <pc:docMk/>
            <pc:sldMk cId="2771723630" sldId="2146846460"/>
            <ac:spMk id="11" creationId="{F00FF944-5D29-F37A-051B-41F3B49191D4}"/>
          </ac:spMkLst>
        </pc:spChg>
        <pc:spChg chg="add mod ord">
          <ac:chgData name="Juan Balmori Labra" userId="3cdb4f1c-6f52-4b2a-a793-715531a7fce3" providerId="ADAL" clId="{26559DA6-FB49-42A1-B82B-A26B3776C95F}" dt="2022-05-10T22:30:33.138" v="78" actId="20577"/>
          <ac:spMkLst>
            <pc:docMk/>
            <pc:sldMk cId="2771723630" sldId="2146846460"/>
            <ac:spMk id="12" creationId="{D4520FBA-6C92-98E6-1B9E-04BB33BA93B4}"/>
          </ac:spMkLst>
        </pc:spChg>
        <pc:spChg chg="add mod ord">
          <ac:chgData name="Juan Balmori Labra" userId="3cdb4f1c-6f52-4b2a-a793-715531a7fce3" providerId="ADAL" clId="{26559DA6-FB49-42A1-B82B-A26B3776C95F}" dt="2022-05-10T22:34:40.270" v="484" actId="20577"/>
          <ac:spMkLst>
            <pc:docMk/>
            <pc:sldMk cId="2771723630" sldId="2146846460"/>
            <ac:spMk id="13" creationId="{5F0F0010-B9FD-088A-2B31-6AA3DB7C9F85}"/>
          </ac:spMkLst>
        </pc:spChg>
      </pc:sldChg>
      <pc:sldChg chg="modSp new mod">
        <pc:chgData name="Juan Balmori Labra" userId="3cdb4f1c-6f52-4b2a-a793-715531a7fce3" providerId="ADAL" clId="{26559DA6-FB49-42A1-B82B-A26B3776C95F}" dt="2022-05-10T22:51:58.322" v="1860" actId="20577"/>
        <pc:sldMkLst>
          <pc:docMk/>
          <pc:sldMk cId="1625337447" sldId="2146846461"/>
        </pc:sldMkLst>
        <pc:spChg chg="mod">
          <ac:chgData name="Juan Balmori Labra" userId="3cdb4f1c-6f52-4b2a-a793-715531a7fce3" providerId="ADAL" clId="{26559DA6-FB49-42A1-B82B-A26B3776C95F}" dt="2022-05-10T22:51:58.322" v="1860" actId="20577"/>
          <ac:spMkLst>
            <pc:docMk/>
            <pc:sldMk cId="1625337447" sldId="2146846461"/>
            <ac:spMk id="2" creationId="{27DCF110-9B11-8D8C-536F-51241F5E0202}"/>
          </ac:spMkLst>
        </pc:spChg>
        <pc:spChg chg="mod">
          <ac:chgData name="Juan Balmori Labra" userId="3cdb4f1c-6f52-4b2a-a793-715531a7fce3" providerId="ADAL" clId="{26559DA6-FB49-42A1-B82B-A26B3776C95F}" dt="2022-05-10T22:32:09.914" v="169" actId="20577"/>
          <ac:spMkLst>
            <pc:docMk/>
            <pc:sldMk cId="1625337447" sldId="2146846461"/>
            <ac:spMk id="3" creationId="{39498A49-42CA-374A-4566-56DF89F3D78F}"/>
          </ac:spMkLst>
        </pc:spChg>
      </pc:sldChg>
      <pc:sldChg chg="modSp new mod">
        <pc:chgData name="Juan Balmori Labra" userId="3cdb4f1c-6f52-4b2a-a793-715531a7fce3" providerId="ADAL" clId="{26559DA6-FB49-42A1-B82B-A26B3776C95F}" dt="2022-05-10T23:03:04.502" v="2239" actId="20577"/>
        <pc:sldMkLst>
          <pc:docMk/>
          <pc:sldMk cId="1759129513" sldId="2146846462"/>
        </pc:sldMkLst>
        <pc:spChg chg="mod">
          <ac:chgData name="Juan Balmori Labra" userId="3cdb4f1c-6f52-4b2a-a793-715531a7fce3" providerId="ADAL" clId="{26559DA6-FB49-42A1-B82B-A26B3776C95F}" dt="2022-05-10T23:03:04.502" v="2239" actId="20577"/>
          <ac:spMkLst>
            <pc:docMk/>
            <pc:sldMk cId="1759129513" sldId="2146846462"/>
            <ac:spMk id="2" creationId="{82682D80-CFB1-B8BD-E26F-9E0E7963F8CC}"/>
          </ac:spMkLst>
        </pc:spChg>
        <pc:spChg chg="mod">
          <ac:chgData name="Juan Balmori Labra" userId="3cdb4f1c-6f52-4b2a-a793-715531a7fce3" providerId="ADAL" clId="{26559DA6-FB49-42A1-B82B-A26B3776C95F}" dt="2022-05-10T23:01:32.115" v="2004" actId="20577"/>
          <ac:spMkLst>
            <pc:docMk/>
            <pc:sldMk cId="1759129513" sldId="2146846462"/>
            <ac:spMk id="3" creationId="{24D1A43E-5BEA-7909-C721-B4126F8D4AD7}"/>
          </ac:spMkLst>
        </pc:spChg>
      </pc:sldChg>
      <pc:sldChg chg="addSp delSp modSp new mod">
        <pc:chgData name="Juan Balmori Labra" userId="3cdb4f1c-6f52-4b2a-a793-715531a7fce3" providerId="ADAL" clId="{26559DA6-FB49-42A1-B82B-A26B3776C95F}" dt="2022-05-10T23:12:31.263" v="2922" actId="20577"/>
        <pc:sldMkLst>
          <pc:docMk/>
          <pc:sldMk cId="3776305905" sldId="2146846463"/>
        </pc:sldMkLst>
        <pc:spChg chg="mod">
          <ac:chgData name="Juan Balmori Labra" userId="3cdb4f1c-6f52-4b2a-a793-715531a7fce3" providerId="ADAL" clId="{26559DA6-FB49-42A1-B82B-A26B3776C95F}" dt="2022-05-10T23:12:31.263" v="2922" actId="20577"/>
          <ac:spMkLst>
            <pc:docMk/>
            <pc:sldMk cId="3776305905" sldId="2146846463"/>
            <ac:spMk id="2" creationId="{C8931DC4-B072-693C-891B-B1B41FE16C3A}"/>
          </ac:spMkLst>
        </pc:spChg>
        <pc:spChg chg="mod">
          <ac:chgData name="Juan Balmori Labra" userId="3cdb4f1c-6f52-4b2a-a793-715531a7fce3" providerId="ADAL" clId="{26559DA6-FB49-42A1-B82B-A26B3776C95F}" dt="2022-05-10T23:03:47.538" v="2428" actId="20577"/>
          <ac:spMkLst>
            <pc:docMk/>
            <pc:sldMk cId="3776305905" sldId="2146846463"/>
            <ac:spMk id="3" creationId="{4DA99CCF-A21F-D146-8C26-2DE10666946F}"/>
          </ac:spMkLst>
        </pc:spChg>
        <pc:picChg chg="add del mod">
          <ac:chgData name="Juan Balmori Labra" userId="3cdb4f1c-6f52-4b2a-a793-715531a7fce3" providerId="ADAL" clId="{26559DA6-FB49-42A1-B82B-A26B3776C95F}" dt="2022-05-10T23:11:23.159" v="2891" actId="478"/>
          <ac:picMkLst>
            <pc:docMk/>
            <pc:sldMk cId="3776305905" sldId="2146846463"/>
            <ac:picMk id="5" creationId="{3456AD60-BE9F-1BE9-6BA6-3D90DE6B2CD3}"/>
          </ac:picMkLst>
        </pc:picChg>
        <pc:picChg chg="add mod">
          <ac:chgData name="Juan Balmori Labra" userId="3cdb4f1c-6f52-4b2a-a793-715531a7fce3" providerId="ADAL" clId="{26559DA6-FB49-42A1-B82B-A26B3776C95F}" dt="2022-05-10T23:12:23.729" v="2907" actId="1076"/>
          <ac:picMkLst>
            <pc:docMk/>
            <pc:sldMk cId="3776305905" sldId="2146846463"/>
            <ac:picMk id="7" creationId="{C1582FDC-5A80-2DD5-3F29-A8DD52B902ED}"/>
          </ac:picMkLst>
        </pc:picChg>
      </pc:sldChg>
      <pc:sldChg chg="addSp delSp modSp new mod">
        <pc:chgData name="Juan Balmori Labra" userId="3cdb4f1c-6f52-4b2a-a793-715531a7fce3" providerId="ADAL" clId="{26559DA6-FB49-42A1-B82B-A26B3776C95F}" dt="2022-05-10T23:10:42.760" v="2884"/>
        <pc:sldMkLst>
          <pc:docMk/>
          <pc:sldMk cId="3805904639" sldId="2146846464"/>
        </pc:sldMkLst>
        <pc:spChg chg="del">
          <ac:chgData name="Juan Balmori Labra" userId="3cdb4f1c-6f52-4b2a-a793-715531a7fce3" providerId="ADAL" clId="{26559DA6-FB49-42A1-B82B-A26B3776C95F}" dt="2022-05-10T23:10:08.997" v="2880" actId="478"/>
          <ac:spMkLst>
            <pc:docMk/>
            <pc:sldMk cId="3805904639" sldId="2146846464"/>
            <ac:spMk id="2" creationId="{6F4B5792-14D3-F605-AF11-0DC79351D14F}"/>
          </ac:spMkLst>
        </pc:spChg>
        <pc:spChg chg="mod">
          <ac:chgData name="Juan Balmori Labra" userId="3cdb4f1c-6f52-4b2a-a793-715531a7fce3" providerId="ADAL" clId="{26559DA6-FB49-42A1-B82B-A26B3776C95F}" dt="2022-05-10T23:09:38.903" v="2871" actId="20577"/>
          <ac:spMkLst>
            <pc:docMk/>
            <pc:sldMk cId="3805904639" sldId="2146846464"/>
            <ac:spMk id="3" creationId="{097AAF2B-EA2B-EF3D-8E31-F410A0B9D5A6}"/>
          </ac:spMkLst>
        </pc:spChg>
        <pc:spChg chg="add mod">
          <ac:chgData name="Juan Balmori Labra" userId="3cdb4f1c-6f52-4b2a-a793-715531a7fce3" providerId="ADAL" clId="{26559DA6-FB49-42A1-B82B-A26B3776C95F}" dt="2022-05-10T23:10:42.760" v="2884"/>
          <ac:spMkLst>
            <pc:docMk/>
            <pc:sldMk cId="3805904639" sldId="2146846464"/>
            <ac:spMk id="6" creationId="{29FE02ED-D30D-95CF-13C6-95229C7E71E2}"/>
          </ac:spMkLst>
        </pc:spChg>
        <pc:picChg chg="add mod">
          <ac:chgData name="Juan Balmori Labra" userId="3cdb4f1c-6f52-4b2a-a793-715531a7fce3" providerId="ADAL" clId="{26559DA6-FB49-42A1-B82B-A26B3776C95F}" dt="2022-05-10T23:10:07.409" v="2879" actId="1076"/>
          <ac:picMkLst>
            <pc:docMk/>
            <pc:sldMk cId="3805904639" sldId="2146846464"/>
            <ac:picMk id="5" creationId="{D7276483-BFE7-8A2A-3470-8057D8AAF41C}"/>
          </ac:picMkLst>
        </pc:picChg>
      </pc:sldChg>
    </pc:docChg>
  </pc:docChgLst>
  <pc:docChgLst>
    <pc:chgData name="David Chesnut" userId="S::davech@microsoft.com::f2848d9b-e14b-42b2-a867-80b9922f67d4" providerId="AD" clId="Web-{ABF9EC15-FC7D-2485-A215-6A574D361DA4}"/>
    <pc:docChg chg="modSld">
      <pc:chgData name="David Chesnut" userId="S::davech@microsoft.com::f2848d9b-e14b-42b2-a867-80b9922f67d4" providerId="AD" clId="Web-{ABF9EC15-FC7D-2485-A215-6A574D361DA4}" dt="2022-05-03T18:13:17.368" v="73" actId="20577"/>
      <pc:docMkLst>
        <pc:docMk/>
      </pc:docMkLst>
      <pc:sldChg chg="modSp">
        <pc:chgData name="David Chesnut" userId="S::davech@microsoft.com::f2848d9b-e14b-42b2-a867-80b9922f67d4" providerId="AD" clId="Web-{ABF9EC15-FC7D-2485-A215-6A574D361DA4}" dt="2022-05-03T18:12:56.992" v="24" actId="20577"/>
        <pc:sldMkLst>
          <pc:docMk/>
          <pc:sldMk cId="2103110274" sldId="2011"/>
        </pc:sldMkLst>
        <pc:spChg chg="mod">
          <ac:chgData name="David Chesnut" userId="S::davech@microsoft.com::f2848d9b-e14b-42b2-a867-80b9922f67d4" providerId="AD" clId="Web-{ABF9EC15-FC7D-2485-A215-6A574D361DA4}" dt="2022-05-03T18:12:56.992" v="24" actId="20577"/>
          <ac:spMkLst>
            <pc:docMk/>
            <pc:sldMk cId="2103110274" sldId="2011"/>
            <ac:spMk id="3" creationId="{B9BD24FA-E26A-4790-9925-73E6E60A02B0}"/>
          </ac:spMkLst>
        </pc:spChg>
      </pc:sldChg>
      <pc:sldChg chg="modSp">
        <pc:chgData name="David Chesnut" userId="S::davech@microsoft.com::f2848d9b-e14b-42b2-a867-80b9922f67d4" providerId="AD" clId="Web-{ABF9EC15-FC7D-2485-A215-6A574D361DA4}" dt="2022-05-03T18:13:09.493" v="59" actId="20577"/>
        <pc:sldMkLst>
          <pc:docMk/>
          <pc:sldMk cId="811644498" sldId="2012"/>
        </pc:sldMkLst>
        <pc:spChg chg="mod">
          <ac:chgData name="David Chesnut" userId="S::davech@microsoft.com::f2848d9b-e14b-42b2-a867-80b9922f67d4" providerId="AD" clId="Web-{ABF9EC15-FC7D-2485-A215-6A574D361DA4}" dt="2022-05-03T18:13:09.493" v="59" actId="20577"/>
          <ac:spMkLst>
            <pc:docMk/>
            <pc:sldMk cId="811644498" sldId="2012"/>
            <ac:spMk id="2" creationId="{D20F501C-EB4E-4B52-9C27-E86C75723544}"/>
          </ac:spMkLst>
        </pc:spChg>
      </pc:sldChg>
      <pc:sldChg chg="modSp">
        <pc:chgData name="David Chesnut" userId="S::davech@microsoft.com::f2848d9b-e14b-42b2-a867-80b9922f67d4" providerId="AD" clId="Web-{ABF9EC15-FC7D-2485-A215-6A574D361DA4}" dt="2022-05-03T18:13:17.368" v="73" actId="20577"/>
        <pc:sldMkLst>
          <pc:docMk/>
          <pc:sldMk cId="457015933" sldId="2146846431"/>
        </pc:sldMkLst>
        <pc:spChg chg="mod">
          <ac:chgData name="David Chesnut" userId="S::davech@microsoft.com::f2848d9b-e14b-42b2-a867-80b9922f67d4" providerId="AD" clId="Web-{ABF9EC15-FC7D-2485-A215-6A574D361DA4}" dt="2022-05-03T18:13:17.368" v="73" actId="20577"/>
          <ac:spMkLst>
            <pc:docMk/>
            <pc:sldMk cId="457015933" sldId="2146846431"/>
            <ac:spMk id="3" creationId="{B9BD24FA-E26A-4790-9925-73E6E60A02B0}"/>
          </ac:spMkLst>
        </pc:spChg>
      </pc:sldChg>
    </pc:docChg>
  </pc:docChgLst>
  <pc:docChgLst>
    <pc:chgData name="David Chesnut" userId="S::davech@microsoft.com::f2848d9b-e14b-42b2-a867-80b9922f67d4" providerId="AD" clId="Web-{49804CD0-9C54-A00D-3CD2-A30C8F7E32FC}"/>
    <pc:docChg chg="modSld">
      <pc:chgData name="David Chesnut" userId="S::davech@microsoft.com::f2848d9b-e14b-42b2-a867-80b9922f67d4" providerId="AD" clId="Web-{49804CD0-9C54-A00D-3CD2-A30C8F7E32FC}" dt="2022-05-06T20:20:09.571" v="173"/>
      <pc:docMkLst>
        <pc:docMk/>
      </pc:docMkLst>
      <pc:sldChg chg="modSp">
        <pc:chgData name="David Chesnut" userId="S::davech@microsoft.com::f2848d9b-e14b-42b2-a867-80b9922f67d4" providerId="AD" clId="Web-{49804CD0-9C54-A00D-3CD2-A30C8F7E32FC}" dt="2022-05-06T20:20:09.571" v="173"/>
        <pc:sldMkLst>
          <pc:docMk/>
          <pc:sldMk cId="3836337426" sldId="1839"/>
        </pc:sldMkLst>
        <pc:graphicFrameChg chg="mod modGraphic">
          <ac:chgData name="David Chesnut" userId="S::davech@microsoft.com::f2848d9b-e14b-42b2-a867-80b9922f67d4" providerId="AD" clId="Web-{49804CD0-9C54-A00D-3CD2-A30C8F7E32FC}" dt="2022-05-06T20:20:09.571" v="173"/>
          <ac:graphicFrameMkLst>
            <pc:docMk/>
            <pc:sldMk cId="3836337426" sldId="1839"/>
            <ac:graphicFrameMk id="5" creationId="{262F764C-6460-49D5-9C6B-E30C456EFD23}"/>
          </ac:graphicFrameMkLst>
        </pc:graphicFrameChg>
      </pc:sldChg>
    </pc:docChg>
  </pc:docChgLst>
  <pc:docChgLst>
    <pc:chgData name="David Chesnut" userId="f2848d9b-e14b-42b2-a867-80b9922f67d4" providerId="ADAL" clId="{48AB5232-B6E9-4B0C-B545-01426AAA83E0}"/>
    <pc:docChg chg="undo custSel addSld delSld modSld sldOrd modSection">
      <pc:chgData name="David Chesnut" userId="f2848d9b-e14b-42b2-a867-80b9922f67d4" providerId="ADAL" clId="{48AB5232-B6E9-4B0C-B545-01426AAA83E0}" dt="2022-05-11T14:04:39.565" v="2348" actId="5793"/>
      <pc:docMkLst>
        <pc:docMk/>
      </pc:docMkLst>
      <pc:sldChg chg="addSp delSp modSp mod">
        <pc:chgData name="David Chesnut" userId="f2848d9b-e14b-42b2-a867-80b9922f67d4" providerId="ADAL" clId="{48AB5232-B6E9-4B0C-B545-01426AAA83E0}" dt="2022-05-10T17:01:04.538" v="1352" actId="6549"/>
        <pc:sldMkLst>
          <pc:docMk/>
          <pc:sldMk cId="2773584698" sldId="1621"/>
        </pc:sldMkLst>
        <pc:spChg chg="add del mod">
          <ac:chgData name="David Chesnut" userId="f2848d9b-e14b-42b2-a867-80b9922f67d4" providerId="ADAL" clId="{48AB5232-B6E9-4B0C-B545-01426AAA83E0}" dt="2022-05-06T20:41:24.041" v="380" actId="478"/>
          <ac:spMkLst>
            <pc:docMk/>
            <pc:sldMk cId="2773584698" sldId="1621"/>
            <ac:spMk id="5" creationId="{C958A164-0953-598D-918A-080E89E7D0E9}"/>
          </ac:spMkLst>
        </pc:spChg>
        <pc:spChg chg="mod">
          <ac:chgData name="David Chesnut" userId="f2848d9b-e14b-42b2-a867-80b9922f67d4" providerId="ADAL" clId="{48AB5232-B6E9-4B0C-B545-01426AAA83E0}" dt="2022-05-06T20:29:31.225" v="97" actId="6549"/>
          <ac:spMkLst>
            <pc:docMk/>
            <pc:sldMk cId="2773584698" sldId="1621"/>
            <ac:spMk id="6" creationId="{D8732A70-E431-40CE-AE82-955A41715423}"/>
          </ac:spMkLst>
        </pc:spChg>
        <pc:spChg chg="del mod">
          <ac:chgData name="David Chesnut" userId="f2848d9b-e14b-42b2-a867-80b9922f67d4" providerId="ADAL" clId="{48AB5232-B6E9-4B0C-B545-01426AAA83E0}" dt="2022-05-06T20:41:22.455" v="379" actId="478"/>
          <ac:spMkLst>
            <pc:docMk/>
            <pc:sldMk cId="2773584698" sldId="1621"/>
            <ac:spMk id="7" creationId="{6F939F32-4E37-4CA3-B710-00610E5E59D3}"/>
          </ac:spMkLst>
        </pc:spChg>
        <pc:spChg chg="del">
          <ac:chgData name="David Chesnut" userId="f2848d9b-e14b-42b2-a867-80b9922f67d4" providerId="ADAL" clId="{48AB5232-B6E9-4B0C-B545-01426AAA83E0}" dt="2022-05-06T20:40:35.668" v="375" actId="478"/>
          <ac:spMkLst>
            <pc:docMk/>
            <pc:sldMk cId="2773584698" sldId="1621"/>
            <ac:spMk id="9" creationId="{B744361F-8DC6-418C-B984-687A156037B4}"/>
          </ac:spMkLst>
        </pc:spChg>
        <pc:graphicFrameChg chg="add del mod modGraphic">
          <ac:chgData name="David Chesnut" userId="f2848d9b-e14b-42b2-a867-80b9922f67d4" providerId="ADAL" clId="{48AB5232-B6E9-4B0C-B545-01426AAA83E0}" dt="2022-05-06T20:41:28.864" v="382" actId="478"/>
          <ac:graphicFrameMkLst>
            <pc:docMk/>
            <pc:sldMk cId="2773584698" sldId="1621"/>
            <ac:graphicFrameMk id="2" creationId="{6809B433-ED84-F67F-13F6-A123A3CC3743}"/>
          </ac:graphicFrameMkLst>
        </pc:graphicFrameChg>
        <pc:graphicFrameChg chg="add mod modGraphic">
          <ac:chgData name="David Chesnut" userId="f2848d9b-e14b-42b2-a867-80b9922f67d4" providerId="ADAL" clId="{48AB5232-B6E9-4B0C-B545-01426AAA83E0}" dt="2022-05-10T17:01:04.538" v="1352" actId="6549"/>
          <ac:graphicFrameMkLst>
            <pc:docMk/>
            <pc:sldMk cId="2773584698" sldId="1621"/>
            <ac:graphicFrameMk id="8" creationId="{8BFDD43B-8C4D-B457-840E-EEE4580B8F0F}"/>
          </ac:graphicFrameMkLst>
        </pc:graphicFrameChg>
      </pc:sldChg>
      <pc:sldChg chg="modSp del mod">
        <pc:chgData name="David Chesnut" userId="f2848d9b-e14b-42b2-a867-80b9922f67d4" providerId="ADAL" clId="{48AB5232-B6E9-4B0C-B545-01426AAA83E0}" dt="2022-05-10T17:01:14.588" v="1353" actId="47"/>
        <pc:sldMkLst>
          <pc:docMk/>
          <pc:sldMk cId="3836337426" sldId="1839"/>
        </pc:sldMkLst>
        <pc:graphicFrameChg chg="modGraphic">
          <ac:chgData name="David Chesnut" userId="f2848d9b-e14b-42b2-a867-80b9922f67d4" providerId="ADAL" clId="{48AB5232-B6E9-4B0C-B545-01426AAA83E0}" dt="2022-05-06T20:37:09.361" v="235" actId="14734"/>
          <ac:graphicFrameMkLst>
            <pc:docMk/>
            <pc:sldMk cId="3836337426" sldId="1839"/>
            <ac:graphicFrameMk id="5" creationId="{262F764C-6460-49D5-9C6B-E30C456EFD23}"/>
          </ac:graphicFrameMkLst>
        </pc:graphicFrameChg>
      </pc:sldChg>
      <pc:sldChg chg="del">
        <pc:chgData name="David Chesnut" userId="f2848d9b-e14b-42b2-a867-80b9922f67d4" providerId="ADAL" clId="{48AB5232-B6E9-4B0C-B545-01426AAA83E0}" dt="2022-05-10T16:59:08.357" v="1299" actId="47"/>
        <pc:sldMkLst>
          <pc:docMk/>
          <pc:sldMk cId="3414654186" sldId="1996"/>
        </pc:sldMkLst>
      </pc:sldChg>
      <pc:sldChg chg="addSp modSp mod">
        <pc:chgData name="David Chesnut" userId="f2848d9b-e14b-42b2-a867-80b9922f67d4" providerId="ADAL" clId="{48AB5232-B6E9-4B0C-B545-01426AAA83E0}" dt="2022-05-10T16:52:10.914" v="1209" actId="20577"/>
        <pc:sldMkLst>
          <pc:docMk/>
          <pc:sldMk cId="2103110274" sldId="2011"/>
        </pc:sldMkLst>
        <pc:spChg chg="mod">
          <ac:chgData name="David Chesnut" userId="f2848d9b-e14b-42b2-a867-80b9922f67d4" providerId="ADAL" clId="{48AB5232-B6E9-4B0C-B545-01426AAA83E0}" dt="2022-05-10T16:52:10.914" v="1209" actId="20577"/>
          <ac:spMkLst>
            <pc:docMk/>
            <pc:sldMk cId="2103110274" sldId="2011"/>
            <ac:spMk id="3" creationId="{B9BD24FA-E26A-4790-9925-73E6E60A02B0}"/>
          </ac:spMkLst>
        </pc:spChg>
        <pc:picChg chg="add mod">
          <ac:chgData name="David Chesnut" userId="f2848d9b-e14b-42b2-a867-80b9922f67d4" providerId="ADAL" clId="{48AB5232-B6E9-4B0C-B545-01426AAA83E0}" dt="2022-05-10T16:51:53.217" v="1173" actId="1076"/>
          <ac:picMkLst>
            <pc:docMk/>
            <pc:sldMk cId="2103110274" sldId="2011"/>
            <ac:picMk id="10" creationId="{5C6BA87A-3141-B1EE-4D52-18E5BFBD93CB}"/>
          </ac:picMkLst>
        </pc:picChg>
      </pc:sldChg>
      <pc:sldChg chg="addSp modSp mod">
        <pc:chgData name="David Chesnut" userId="f2848d9b-e14b-42b2-a867-80b9922f67d4" providerId="ADAL" clId="{48AB5232-B6E9-4B0C-B545-01426AAA83E0}" dt="2022-05-10T16:52:22.522" v="1214" actId="20577"/>
        <pc:sldMkLst>
          <pc:docMk/>
          <pc:sldMk cId="811644498" sldId="2012"/>
        </pc:sldMkLst>
        <pc:spChg chg="mod">
          <ac:chgData name="David Chesnut" userId="f2848d9b-e14b-42b2-a867-80b9922f67d4" providerId="ADAL" clId="{48AB5232-B6E9-4B0C-B545-01426AAA83E0}" dt="2022-05-10T16:52:22.522" v="1214" actId="20577"/>
          <ac:spMkLst>
            <pc:docMk/>
            <pc:sldMk cId="811644498" sldId="2012"/>
            <ac:spMk id="2" creationId="{D20F501C-EB4E-4B52-9C27-E86C75723544}"/>
          </ac:spMkLst>
        </pc:spChg>
        <pc:spChg chg="mod">
          <ac:chgData name="David Chesnut" userId="f2848d9b-e14b-42b2-a867-80b9922f67d4" providerId="ADAL" clId="{48AB5232-B6E9-4B0C-B545-01426AAA83E0}" dt="2022-05-10T16:50:50.859" v="1084"/>
          <ac:spMkLst>
            <pc:docMk/>
            <pc:sldMk cId="811644498" sldId="2012"/>
            <ac:spMk id="15" creationId="{A8375FAE-9F8B-7C95-FABA-CBFA2CDB1BDB}"/>
          </ac:spMkLst>
        </pc:spChg>
        <pc:spChg chg="mod">
          <ac:chgData name="David Chesnut" userId="f2848d9b-e14b-42b2-a867-80b9922f67d4" providerId="ADAL" clId="{48AB5232-B6E9-4B0C-B545-01426AAA83E0}" dt="2022-05-10T16:50:50.859" v="1084"/>
          <ac:spMkLst>
            <pc:docMk/>
            <pc:sldMk cId="811644498" sldId="2012"/>
            <ac:spMk id="16" creationId="{A4807CB9-D668-876A-1078-91F0FEAF7B3E}"/>
          </ac:spMkLst>
        </pc:spChg>
        <pc:grpChg chg="add mod">
          <ac:chgData name="David Chesnut" userId="f2848d9b-e14b-42b2-a867-80b9922f67d4" providerId="ADAL" clId="{48AB5232-B6E9-4B0C-B545-01426AAA83E0}" dt="2022-05-10T16:50:53.173" v="1085" actId="1076"/>
          <ac:grpSpMkLst>
            <pc:docMk/>
            <pc:sldMk cId="811644498" sldId="2012"/>
            <ac:grpSpMk id="14" creationId="{B88505DB-2C7D-BEDB-AD41-679753987F46}"/>
          </ac:grpSpMkLst>
        </pc:grpChg>
        <pc:picChg chg="mod">
          <ac:chgData name="David Chesnut" userId="f2848d9b-e14b-42b2-a867-80b9922f67d4" providerId="ADAL" clId="{48AB5232-B6E9-4B0C-B545-01426AAA83E0}" dt="2022-05-10T16:50:50.859" v="1084"/>
          <ac:picMkLst>
            <pc:docMk/>
            <pc:sldMk cId="811644498" sldId="2012"/>
            <ac:picMk id="20" creationId="{D5C5307A-B04B-B144-4974-FEC73C578629}"/>
          </ac:picMkLst>
        </pc:picChg>
      </pc:sldChg>
      <pc:sldChg chg="modSp mod">
        <pc:chgData name="David Chesnut" userId="f2848d9b-e14b-42b2-a867-80b9922f67d4" providerId="ADAL" clId="{48AB5232-B6E9-4B0C-B545-01426AAA83E0}" dt="2022-05-11T13:51:52.367" v="1791" actId="20577"/>
        <pc:sldMkLst>
          <pc:docMk/>
          <pc:sldMk cId="3308428707" sldId="2016"/>
        </pc:sldMkLst>
        <pc:spChg chg="mod">
          <ac:chgData name="David Chesnut" userId="f2848d9b-e14b-42b2-a867-80b9922f67d4" providerId="ADAL" clId="{48AB5232-B6E9-4B0C-B545-01426AAA83E0}" dt="2022-05-11T13:51:52.367" v="1791" actId="20577"/>
          <ac:spMkLst>
            <pc:docMk/>
            <pc:sldMk cId="3308428707" sldId="2016"/>
            <ac:spMk id="7" creationId="{048707F4-9F95-4412-B47D-20D88DFA4CE1}"/>
          </ac:spMkLst>
        </pc:spChg>
      </pc:sldChg>
      <pc:sldChg chg="addSp delSp modSp mod">
        <pc:chgData name="David Chesnut" userId="f2848d9b-e14b-42b2-a867-80b9922f67d4" providerId="ADAL" clId="{48AB5232-B6E9-4B0C-B545-01426AAA83E0}" dt="2022-05-10T16:51:32.386" v="1167" actId="1076"/>
        <pc:sldMkLst>
          <pc:docMk/>
          <pc:sldMk cId="756152133" sldId="2146846447"/>
        </pc:sldMkLst>
        <pc:spChg chg="mod">
          <ac:chgData name="David Chesnut" userId="f2848d9b-e14b-42b2-a867-80b9922f67d4" providerId="ADAL" clId="{48AB5232-B6E9-4B0C-B545-01426AAA83E0}" dt="2022-05-10T16:50:18.652" v="1082" actId="20577"/>
          <ac:spMkLst>
            <pc:docMk/>
            <pc:sldMk cId="756152133" sldId="2146846447"/>
            <ac:spMk id="3" creationId="{B9BD24FA-E26A-4790-9925-73E6E60A02B0}"/>
          </ac:spMkLst>
        </pc:spChg>
        <pc:spChg chg="del mod topLvl">
          <ac:chgData name="David Chesnut" userId="f2848d9b-e14b-42b2-a867-80b9922f67d4" providerId="ADAL" clId="{48AB5232-B6E9-4B0C-B545-01426AAA83E0}" dt="2022-05-10T16:51:27.621" v="1166" actId="478"/>
          <ac:spMkLst>
            <pc:docMk/>
            <pc:sldMk cId="756152133" sldId="2146846447"/>
            <ac:spMk id="7" creationId="{3591698A-CB9E-6003-C973-158FC0828661}"/>
          </ac:spMkLst>
        </pc:spChg>
        <pc:spChg chg="del mod topLvl">
          <ac:chgData name="David Chesnut" userId="f2848d9b-e14b-42b2-a867-80b9922f67d4" providerId="ADAL" clId="{48AB5232-B6E9-4B0C-B545-01426AAA83E0}" dt="2022-05-10T16:51:27.621" v="1166" actId="478"/>
          <ac:spMkLst>
            <pc:docMk/>
            <pc:sldMk cId="756152133" sldId="2146846447"/>
            <ac:spMk id="8" creationId="{CAECDB03-1633-FCAF-5606-A52540EC3714}"/>
          </ac:spMkLst>
        </pc:spChg>
        <pc:spChg chg="mod">
          <ac:chgData name="David Chesnut" userId="f2848d9b-e14b-42b2-a867-80b9922f67d4" providerId="ADAL" clId="{48AB5232-B6E9-4B0C-B545-01426AAA83E0}" dt="2022-05-10T16:51:24.817" v="1165" actId="6549"/>
          <ac:spMkLst>
            <pc:docMk/>
            <pc:sldMk cId="756152133" sldId="2146846447"/>
            <ac:spMk id="14" creationId="{AB5DDCAC-5FB5-4181-821D-D510F92F7EE7}"/>
          </ac:spMkLst>
        </pc:spChg>
        <pc:grpChg chg="add del mod">
          <ac:chgData name="David Chesnut" userId="f2848d9b-e14b-42b2-a867-80b9922f67d4" providerId="ADAL" clId="{48AB5232-B6E9-4B0C-B545-01426AAA83E0}" dt="2022-05-10T16:51:03.996" v="1088" actId="165"/>
          <ac:grpSpMkLst>
            <pc:docMk/>
            <pc:sldMk cId="756152133" sldId="2146846447"/>
            <ac:grpSpMk id="5" creationId="{2588580E-DB5E-8E3B-26BF-835D77B892AF}"/>
          </ac:grpSpMkLst>
        </pc:grpChg>
        <pc:picChg chg="del">
          <ac:chgData name="David Chesnut" userId="f2848d9b-e14b-42b2-a867-80b9922f67d4" providerId="ADAL" clId="{48AB5232-B6E9-4B0C-B545-01426AAA83E0}" dt="2022-05-10T16:50:21.964" v="1083" actId="478"/>
          <ac:picMkLst>
            <pc:docMk/>
            <pc:sldMk cId="756152133" sldId="2146846447"/>
            <ac:picMk id="6" creationId="{21DA0BF6-5C8E-E828-C4A4-80E9B0ABAFD3}"/>
          </ac:picMkLst>
        </pc:picChg>
        <pc:picChg chg="mod topLvl">
          <ac:chgData name="David Chesnut" userId="f2848d9b-e14b-42b2-a867-80b9922f67d4" providerId="ADAL" clId="{48AB5232-B6E9-4B0C-B545-01426AAA83E0}" dt="2022-05-10T16:51:32.386" v="1167" actId="1076"/>
          <ac:picMkLst>
            <pc:docMk/>
            <pc:sldMk cId="756152133" sldId="2146846447"/>
            <ac:picMk id="9" creationId="{5B906791-043F-C6D1-2767-A01888D9D58F}"/>
          </ac:picMkLst>
        </pc:picChg>
      </pc:sldChg>
      <pc:sldChg chg="del">
        <pc:chgData name="David Chesnut" userId="f2848d9b-e14b-42b2-a867-80b9922f67d4" providerId="ADAL" clId="{48AB5232-B6E9-4B0C-B545-01426AAA83E0}" dt="2022-05-11T13:44:24.310" v="1689" actId="47"/>
        <pc:sldMkLst>
          <pc:docMk/>
          <pc:sldMk cId="496152398" sldId="2146846450"/>
        </pc:sldMkLst>
      </pc:sldChg>
      <pc:sldChg chg="add">
        <pc:chgData name="David Chesnut" userId="f2848d9b-e14b-42b2-a867-80b9922f67d4" providerId="ADAL" clId="{48AB5232-B6E9-4B0C-B545-01426AAA83E0}" dt="2022-05-06T20:28:26.050" v="0"/>
        <pc:sldMkLst>
          <pc:docMk/>
          <pc:sldMk cId="761977769" sldId="2146846451"/>
        </pc:sldMkLst>
      </pc:sldChg>
      <pc:sldChg chg="addSp delSp modSp add mod ord">
        <pc:chgData name="David Chesnut" userId="f2848d9b-e14b-42b2-a867-80b9922f67d4" providerId="ADAL" clId="{48AB5232-B6E9-4B0C-B545-01426AAA83E0}" dt="2022-05-10T16:57:04.161" v="1298" actId="478"/>
        <pc:sldMkLst>
          <pc:docMk/>
          <pc:sldMk cId="96120630" sldId="2146846452"/>
        </pc:sldMkLst>
        <pc:spChg chg="mod">
          <ac:chgData name="David Chesnut" userId="f2848d9b-e14b-42b2-a867-80b9922f67d4" providerId="ADAL" clId="{48AB5232-B6E9-4B0C-B545-01426AAA83E0}" dt="2022-05-06T20:50:18.239" v="661" actId="6549"/>
          <ac:spMkLst>
            <pc:docMk/>
            <pc:sldMk cId="96120630" sldId="2146846452"/>
            <ac:spMk id="6" creationId="{D8732A70-E431-40CE-AE82-955A41715423}"/>
          </ac:spMkLst>
        </pc:spChg>
        <pc:spChg chg="del mod">
          <ac:chgData name="David Chesnut" userId="f2848d9b-e14b-42b2-a867-80b9922f67d4" providerId="ADAL" clId="{48AB5232-B6E9-4B0C-B545-01426AAA83E0}" dt="2022-05-06T20:57:50.380" v="899" actId="478"/>
          <ac:spMkLst>
            <pc:docMk/>
            <pc:sldMk cId="96120630" sldId="2146846452"/>
            <ac:spMk id="7" creationId="{6F939F32-4E37-4CA3-B710-00610E5E59D3}"/>
          </ac:spMkLst>
        </pc:spChg>
        <pc:spChg chg="del">
          <ac:chgData name="David Chesnut" userId="f2848d9b-e14b-42b2-a867-80b9922f67d4" providerId="ADAL" clId="{48AB5232-B6E9-4B0C-B545-01426AAA83E0}" dt="2022-05-06T20:51:16.648" v="834" actId="478"/>
          <ac:spMkLst>
            <pc:docMk/>
            <pc:sldMk cId="96120630" sldId="2146846452"/>
            <ac:spMk id="9" creationId="{B744361F-8DC6-418C-B984-687A156037B4}"/>
          </ac:spMkLst>
        </pc:spChg>
        <pc:graphicFrameChg chg="add mod ord modGraphic">
          <ac:chgData name="David Chesnut" userId="f2848d9b-e14b-42b2-a867-80b9922f67d4" providerId="ADAL" clId="{48AB5232-B6E9-4B0C-B545-01426AAA83E0}" dt="2022-05-06T21:01:25.667" v="1049" actId="20577"/>
          <ac:graphicFrameMkLst>
            <pc:docMk/>
            <pc:sldMk cId="96120630" sldId="2146846452"/>
            <ac:graphicFrameMk id="13" creationId="{24665417-9E69-50B3-FC10-1505CCE5A57A}"/>
          </ac:graphicFrameMkLst>
        </pc:graphicFrameChg>
        <pc:picChg chg="add mod">
          <ac:chgData name="David Chesnut" userId="f2848d9b-e14b-42b2-a867-80b9922f67d4" providerId="ADAL" clId="{48AB5232-B6E9-4B0C-B545-01426AAA83E0}" dt="2022-05-10T16:56:40.570" v="1269" actId="1035"/>
          <ac:picMkLst>
            <pc:docMk/>
            <pc:sldMk cId="96120630" sldId="2146846452"/>
            <ac:picMk id="3" creationId="{E47219AA-8041-EF05-43D9-C40E3411B041}"/>
          </ac:picMkLst>
        </pc:picChg>
        <pc:picChg chg="add mod">
          <ac:chgData name="David Chesnut" userId="f2848d9b-e14b-42b2-a867-80b9922f67d4" providerId="ADAL" clId="{48AB5232-B6E9-4B0C-B545-01426AAA83E0}" dt="2022-05-10T16:56:59.995" v="1297" actId="1037"/>
          <ac:picMkLst>
            <pc:docMk/>
            <pc:sldMk cId="96120630" sldId="2146846452"/>
            <ac:picMk id="4" creationId="{CC193859-E11F-FE79-83EE-E386270CCE00}"/>
          </ac:picMkLst>
        </pc:picChg>
        <pc:picChg chg="add mod">
          <ac:chgData name="David Chesnut" userId="f2848d9b-e14b-42b2-a867-80b9922f67d4" providerId="ADAL" clId="{48AB5232-B6E9-4B0C-B545-01426AAA83E0}" dt="2022-05-10T16:56:54.630" v="1286" actId="1037"/>
          <ac:picMkLst>
            <pc:docMk/>
            <pc:sldMk cId="96120630" sldId="2146846452"/>
            <ac:picMk id="5" creationId="{C2FF269F-69D0-41C0-E787-3CFA791B91E8}"/>
          </ac:picMkLst>
        </pc:picChg>
        <pc:picChg chg="add mod">
          <ac:chgData name="David Chesnut" userId="f2848d9b-e14b-42b2-a867-80b9922f67d4" providerId="ADAL" clId="{48AB5232-B6E9-4B0C-B545-01426AAA83E0}" dt="2022-05-10T16:56:02.525" v="1219" actId="1076"/>
          <ac:picMkLst>
            <pc:docMk/>
            <pc:sldMk cId="96120630" sldId="2146846452"/>
            <ac:picMk id="8" creationId="{88DB9257-463C-301D-D352-4C17C9C6C32A}"/>
          </ac:picMkLst>
        </pc:picChg>
        <pc:picChg chg="add mod">
          <ac:chgData name="David Chesnut" userId="f2848d9b-e14b-42b2-a867-80b9922f67d4" providerId="ADAL" clId="{48AB5232-B6E9-4B0C-B545-01426AAA83E0}" dt="2022-05-10T16:56:48.499" v="1279" actId="1036"/>
          <ac:picMkLst>
            <pc:docMk/>
            <pc:sldMk cId="96120630" sldId="2146846452"/>
            <ac:picMk id="10" creationId="{997E1E2E-9B73-EACF-ECBE-864E4313AC5D}"/>
          </ac:picMkLst>
        </pc:picChg>
        <pc:picChg chg="add mod">
          <ac:chgData name="David Chesnut" userId="f2848d9b-e14b-42b2-a867-80b9922f67d4" providerId="ADAL" clId="{48AB5232-B6E9-4B0C-B545-01426AAA83E0}" dt="2022-05-10T16:56:44.031" v="1270" actId="1035"/>
          <ac:picMkLst>
            <pc:docMk/>
            <pc:sldMk cId="96120630" sldId="2146846452"/>
            <ac:picMk id="12" creationId="{3DEFC20D-2C45-0FA6-90CD-BD79526E5435}"/>
          </ac:picMkLst>
        </pc:picChg>
        <pc:cxnChg chg="add del mod">
          <ac:chgData name="David Chesnut" userId="f2848d9b-e14b-42b2-a867-80b9922f67d4" providerId="ADAL" clId="{48AB5232-B6E9-4B0C-B545-01426AAA83E0}" dt="2022-05-10T16:57:04.161" v="1298" actId="478"/>
          <ac:cxnSpMkLst>
            <pc:docMk/>
            <pc:sldMk cId="96120630" sldId="2146846452"/>
            <ac:cxnSpMk id="11" creationId="{BD188607-700E-CEDE-E41E-2A074A4EA7A9}"/>
          </ac:cxnSpMkLst>
        </pc:cxnChg>
      </pc:sldChg>
      <pc:sldChg chg="add">
        <pc:chgData name="David Chesnut" userId="f2848d9b-e14b-42b2-a867-80b9922f67d4" providerId="ADAL" clId="{48AB5232-B6E9-4B0C-B545-01426AAA83E0}" dt="2022-05-10T16:49:35.147" v="1050"/>
        <pc:sldMkLst>
          <pc:docMk/>
          <pc:sldMk cId="3794653318" sldId="2146846453"/>
        </pc:sldMkLst>
      </pc:sldChg>
      <pc:sldChg chg="modSp add mod ord">
        <pc:chgData name="David Chesnut" userId="f2848d9b-e14b-42b2-a867-80b9922f67d4" providerId="ADAL" clId="{48AB5232-B6E9-4B0C-B545-01426AAA83E0}" dt="2022-05-10T16:51:38.391" v="1171" actId="20577"/>
        <pc:sldMkLst>
          <pc:docMk/>
          <pc:sldMk cId="2064194111" sldId="2146846454"/>
        </pc:sldMkLst>
        <pc:spChg chg="mod">
          <ac:chgData name="David Chesnut" userId="f2848d9b-e14b-42b2-a867-80b9922f67d4" providerId="ADAL" clId="{48AB5232-B6E9-4B0C-B545-01426AAA83E0}" dt="2022-05-10T16:51:38.391" v="1171" actId="20577"/>
          <ac:spMkLst>
            <pc:docMk/>
            <pc:sldMk cId="2064194111" sldId="2146846454"/>
            <ac:spMk id="2" creationId="{42E3C8CB-4BF6-8261-D7D4-9EB18F0654D6}"/>
          </ac:spMkLst>
        </pc:spChg>
      </pc:sldChg>
      <pc:sldChg chg="ord">
        <pc:chgData name="David Chesnut" userId="f2848d9b-e14b-42b2-a867-80b9922f67d4" providerId="ADAL" clId="{48AB5232-B6E9-4B0C-B545-01426AAA83E0}" dt="2022-05-11T13:44:27.738" v="1691"/>
        <pc:sldMkLst>
          <pc:docMk/>
          <pc:sldMk cId="140724898" sldId="2146846465"/>
        </pc:sldMkLst>
      </pc:sldChg>
      <pc:sldChg chg="addSp delSp modSp add mod ord">
        <pc:chgData name="David Chesnut" userId="f2848d9b-e14b-42b2-a867-80b9922f67d4" providerId="ADAL" clId="{48AB5232-B6E9-4B0C-B545-01426AAA83E0}" dt="2022-05-11T13:44:21.345" v="1688"/>
        <pc:sldMkLst>
          <pc:docMk/>
          <pc:sldMk cId="1949648818" sldId="2146846466"/>
        </pc:sldMkLst>
        <pc:spChg chg="add mod">
          <ac:chgData name="David Chesnut" userId="f2848d9b-e14b-42b2-a867-80b9922f67d4" providerId="ADAL" clId="{48AB5232-B6E9-4B0C-B545-01426AAA83E0}" dt="2022-05-11T13:44:03.617" v="1686" actId="20577"/>
          <ac:spMkLst>
            <pc:docMk/>
            <pc:sldMk cId="1949648818" sldId="2146846466"/>
            <ac:spMk id="5" creationId="{6E7DCBEE-E1DD-DBF4-9B09-1C44C8D5B6A1}"/>
          </ac:spMkLst>
        </pc:spChg>
        <pc:spChg chg="mod">
          <ac:chgData name="David Chesnut" userId="f2848d9b-e14b-42b2-a867-80b9922f67d4" providerId="ADAL" clId="{48AB5232-B6E9-4B0C-B545-01426AAA83E0}" dt="2022-05-11T13:40:28.224" v="1411" actId="6549"/>
          <ac:spMkLst>
            <pc:docMk/>
            <pc:sldMk cId="1949648818" sldId="2146846466"/>
            <ac:spMk id="6" creationId="{D8732A70-E431-40CE-AE82-955A41715423}"/>
          </ac:spMkLst>
        </pc:spChg>
        <pc:spChg chg="mod">
          <ac:chgData name="David Chesnut" userId="f2848d9b-e14b-42b2-a867-80b9922f67d4" providerId="ADAL" clId="{48AB5232-B6E9-4B0C-B545-01426AAA83E0}" dt="2022-05-11T13:43:11.904" v="1683" actId="1076"/>
          <ac:spMkLst>
            <pc:docMk/>
            <pc:sldMk cId="1949648818" sldId="2146846466"/>
            <ac:spMk id="7" creationId="{6F939F32-4E37-4CA3-B710-00610E5E59D3}"/>
          </ac:spMkLst>
        </pc:spChg>
        <pc:spChg chg="del">
          <ac:chgData name="David Chesnut" userId="f2848d9b-e14b-42b2-a867-80b9922f67d4" providerId="ADAL" clId="{48AB5232-B6E9-4B0C-B545-01426AAA83E0}" dt="2022-05-11T13:41:11.915" v="1493" actId="478"/>
          <ac:spMkLst>
            <pc:docMk/>
            <pc:sldMk cId="1949648818" sldId="2146846466"/>
            <ac:spMk id="9" creationId="{B744361F-8DC6-418C-B984-687A156037B4}"/>
          </ac:spMkLst>
        </pc:spChg>
      </pc:sldChg>
      <pc:sldChg chg="modSp add mod">
        <pc:chgData name="David Chesnut" userId="f2848d9b-e14b-42b2-a867-80b9922f67d4" providerId="ADAL" clId="{48AB5232-B6E9-4B0C-B545-01426AAA83E0}" dt="2022-05-11T13:51:58.336" v="1794" actId="20577"/>
        <pc:sldMkLst>
          <pc:docMk/>
          <pc:sldMk cId="3040307845" sldId="2146846467"/>
        </pc:sldMkLst>
        <pc:spChg chg="mod">
          <ac:chgData name="David Chesnut" userId="f2848d9b-e14b-42b2-a867-80b9922f67d4" providerId="ADAL" clId="{48AB5232-B6E9-4B0C-B545-01426AAA83E0}" dt="2022-05-11T13:51:58.336" v="1794" actId="20577"/>
          <ac:spMkLst>
            <pc:docMk/>
            <pc:sldMk cId="3040307845" sldId="2146846467"/>
            <ac:spMk id="7" creationId="{048707F4-9F95-4412-B47D-20D88DFA4CE1}"/>
          </ac:spMkLst>
        </pc:spChg>
      </pc:sldChg>
      <pc:sldChg chg="modSp add mod">
        <pc:chgData name="David Chesnut" userId="f2848d9b-e14b-42b2-a867-80b9922f67d4" providerId="ADAL" clId="{48AB5232-B6E9-4B0C-B545-01426AAA83E0}" dt="2022-05-11T13:52:26.177" v="1819" actId="20577"/>
        <pc:sldMkLst>
          <pc:docMk/>
          <pc:sldMk cId="2571409624" sldId="2146846468"/>
        </pc:sldMkLst>
        <pc:spChg chg="mod">
          <ac:chgData name="David Chesnut" userId="f2848d9b-e14b-42b2-a867-80b9922f67d4" providerId="ADAL" clId="{48AB5232-B6E9-4B0C-B545-01426AAA83E0}" dt="2022-05-11T13:52:26.177" v="1819" actId="20577"/>
          <ac:spMkLst>
            <pc:docMk/>
            <pc:sldMk cId="2571409624" sldId="2146846468"/>
            <ac:spMk id="7" creationId="{048707F4-9F95-4412-B47D-20D88DFA4CE1}"/>
          </ac:spMkLst>
        </pc:spChg>
      </pc:sldChg>
      <pc:sldChg chg="modSp add mod">
        <pc:chgData name="David Chesnut" userId="f2848d9b-e14b-42b2-a867-80b9922f67d4" providerId="ADAL" clId="{48AB5232-B6E9-4B0C-B545-01426AAA83E0}" dt="2022-05-11T13:53:30.253" v="1836" actId="20577"/>
        <pc:sldMkLst>
          <pc:docMk/>
          <pc:sldMk cId="3599501210" sldId="2146846469"/>
        </pc:sldMkLst>
        <pc:spChg chg="mod">
          <ac:chgData name="David Chesnut" userId="f2848d9b-e14b-42b2-a867-80b9922f67d4" providerId="ADAL" clId="{48AB5232-B6E9-4B0C-B545-01426AAA83E0}" dt="2022-05-11T13:53:30.253" v="1836" actId="20577"/>
          <ac:spMkLst>
            <pc:docMk/>
            <pc:sldMk cId="3599501210" sldId="2146846469"/>
            <ac:spMk id="7" creationId="{048707F4-9F95-4412-B47D-20D88DFA4CE1}"/>
          </ac:spMkLst>
        </pc:spChg>
      </pc:sldChg>
      <pc:sldChg chg="modSp add mod">
        <pc:chgData name="David Chesnut" userId="f2848d9b-e14b-42b2-a867-80b9922f67d4" providerId="ADAL" clId="{48AB5232-B6E9-4B0C-B545-01426AAA83E0}" dt="2022-05-11T14:00:52.383" v="2134"/>
        <pc:sldMkLst>
          <pc:docMk/>
          <pc:sldMk cId="1945940468" sldId="2146846470"/>
        </pc:sldMkLst>
        <pc:spChg chg="mod">
          <ac:chgData name="David Chesnut" userId="f2848d9b-e14b-42b2-a867-80b9922f67d4" providerId="ADAL" clId="{48AB5232-B6E9-4B0C-B545-01426AAA83E0}" dt="2022-05-11T14:00:52.383" v="2134"/>
          <ac:spMkLst>
            <pc:docMk/>
            <pc:sldMk cId="1945940468" sldId="2146846470"/>
            <ac:spMk id="7" creationId="{048707F4-9F95-4412-B47D-20D88DFA4CE1}"/>
          </ac:spMkLst>
        </pc:spChg>
      </pc:sldChg>
      <pc:sldChg chg="modSp add mod">
        <pc:chgData name="David Chesnut" userId="f2848d9b-e14b-42b2-a867-80b9922f67d4" providerId="ADAL" clId="{48AB5232-B6E9-4B0C-B545-01426AAA83E0}" dt="2022-05-11T14:04:39.565" v="2348" actId="5793"/>
        <pc:sldMkLst>
          <pc:docMk/>
          <pc:sldMk cId="938568026" sldId="2146846471"/>
        </pc:sldMkLst>
        <pc:spChg chg="mod">
          <ac:chgData name="David Chesnut" userId="f2848d9b-e14b-42b2-a867-80b9922f67d4" providerId="ADAL" clId="{48AB5232-B6E9-4B0C-B545-01426AAA83E0}" dt="2022-05-11T14:04:39.565" v="2348" actId="5793"/>
          <ac:spMkLst>
            <pc:docMk/>
            <pc:sldMk cId="938568026" sldId="2146846471"/>
            <ac:spMk id="7" creationId="{048707F4-9F95-4412-B47D-20D88DFA4CE1}"/>
          </ac:spMkLst>
        </pc:spChg>
      </pc:sldChg>
      <pc:sldChg chg="modSp add mod">
        <pc:chgData name="David Chesnut" userId="f2848d9b-e14b-42b2-a867-80b9922f67d4" providerId="ADAL" clId="{48AB5232-B6E9-4B0C-B545-01426AAA83E0}" dt="2022-05-11T14:04:23.235" v="2344" actId="20577"/>
        <pc:sldMkLst>
          <pc:docMk/>
          <pc:sldMk cId="93125988" sldId="2146846472"/>
        </pc:sldMkLst>
        <pc:spChg chg="mod">
          <ac:chgData name="David Chesnut" userId="f2848d9b-e14b-42b2-a867-80b9922f67d4" providerId="ADAL" clId="{48AB5232-B6E9-4B0C-B545-01426AAA83E0}" dt="2022-05-11T14:04:23.235" v="2344" actId="20577"/>
          <ac:spMkLst>
            <pc:docMk/>
            <pc:sldMk cId="93125988" sldId="2146846472"/>
            <ac:spMk id="7" creationId="{048707F4-9F95-4412-B47D-20D88DFA4CE1}"/>
          </ac:spMkLst>
        </pc:spChg>
      </pc:sldChg>
      <pc:sldMasterChg chg="delSldLayout">
        <pc:chgData name="David Chesnut" userId="f2848d9b-e14b-42b2-a867-80b9922f67d4" providerId="ADAL" clId="{48AB5232-B6E9-4B0C-B545-01426AAA83E0}" dt="2022-05-10T17:01:14.588" v="1353" actId="47"/>
        <pc:sldMasterMkLst>
          <pc:docMk/>
          <pc:sldMasterMk cId="1850227138" sldId="2147483826"/>
        </pc:sldMasterMkLst>
        <pc:sldLayoutChg chg="del">
          <pc:chgData name="David Chesnut" userId="f2848d9b-e14b-42b2-a867-80b9922f67d4" providerId="ADAL" clId="{48AB5232-B6E9-4B0C-B545-01426AAA83E0}" dt="2022-05-10T16:59:08.357" v="1299" actId="47"/>
          <pc:sldLayoutMkLst>
            <pc:docMk/>
            <pc:sldMasterMk cId="1850227138" sldId="2147483826"/>
            <pc:sldLayoutMk cId="4245506267" sldId="2147483838"/>
          </pc:sldLayoutMkLst>
        </pc:sldLayoutChg>
        <pc:sldLayoutChg chg="del">
          <pc:chgData name="David Chesnut" userId="f2848d9b-e14b-42b2-a867-80b9922f67d4" providerId="ADAL" clId="{48AB5232-B6E9-4B0C-B545-01426AAA83E0}" dt="2022-05-10T17:01:14.588" v="1353" actId="47"/>
          <pc:sldLayoutMkLst>
            <pc:docMk/>
            <pc:sldMasterMk cId="1850227138" sldId="2147483826"/>
            <pc:sldLayoutMk cId="2252791478" sldId="2147483839"/>
          </pc:sldLayoutMkLst>
        </pc:sldLayoutChg>
      </pc:sldMasterChg>
    </pc:docChg>
  </pc:docChgLst>
  <pc:docChgLst>
    <pc:chgData name="David Chesnut" userId="f2848d9b-e14b-42b2-a867-80b9922f67d4" providerId="ADAL" clId="{F5F6618A-7A31-430B-8486-267B9AF290CA}"/>
    <pc:docChg chg="undo custSel addSld delSld modSld sldOrd modSection">
      <pc:chgData name="David Chesnut" userId="f2848d9b-e14b-42b2-a867-80b9922f67d4" providerId="ADAL" clId="{F5F6618A-7A31-430B-8486-267B9AF290CA}" dt="2022-05-02T21:30:59.375" v="524" actId="20577"/>
      <pc:docMkLst>
        <pc:docMk/>
      </pc:docMkLst>
      <pc:sldChg chg="del">
        <pc:chgData name="David Chesnut" userId="f2848d9b-e14b-42b2-a867-80b9922f67d4" providerId="ADAL" clId="{F5F6618A-7A31-430B-8486-267B9AF290CA}" dt="2022-05-02T21:12:53.118" v="186" actId="47"/>
        <pc:sldMkLst>
          <pc:docMk/>
          <pc:sldMk cId="109857222" sldId="256"/>
        </pc:sldMkLst>
      </pc:sldChg>
      <pc:sldChg chg="addSp delSp modSp mod">
        <pc:chgData name="David Chesnut" userId="f2848d9b-e14b-42b2-a867-80b9922f67d4" providerId="ADAL" clId="{F5F6618A-7A31-430B-8486-267B9AF290CA}" dt="2022-05-02T21:29:28.021" v="379" actId="1076"/>
        <pc:sldMkLst>
          <pc:docMk/>
          <pc:sldMk cId="2103110274" sldId="2011"/>
        </pc:sldMkLst>
        <pc:spChg chg="mod">
          <ac:chgData name="David Chesnut" userId="f2848d9b-e14b-42b2-a867-80b9922f67d4" providerId="ADAL" clId="{F5F6618A-7A31-430B-8486-267B9AF290CA}" dt="2022-05-02T21:12:22.857" v="175" actId="20577"/>
          <ac:spMkLst>
            <pc:docMk/>
            <pc:sldMk cId="2103110274" sldId="2011"/>
            <ac:spMk id="3" creationId="{B9BD24FA-E26A-4790-9925-73E6E60A02B0}"/>
          </ac:spMkLst>
        </pc:spChg>
        <pc:spChg chg="mod">
          <ac:chgData name="David Chesnut" userId="f2848d9b-e14b-42b2-a867-80b9922f67d4" providerId="ADAL" clId="{F5F6618A-7A31-430B-8486-267B9AF290CA}" dt="2022-05-02T21:14:06.245" v="231" actId="20577"/>
          <ac:spMkLst>
            <pc:docMk/>
            <pc:sldMk cId="2103110274" sldId="2011"/>
            <ac:spMk id="5" creationId="{BF8F3C10-4EBF-45A3-84F6-5F0529D98447}"/>
          </ac:spMkLst>
        </pc:spChg>
        <pc:picChg chg="del">
          <ac:chgData name="David Chesnut" userId="f2848d9b-e14b-42b2-a867-80b9922f67d4" providerId="ADAL" clId="{F5F6618A-7A31-430B-8486-267B9AF290CA}" dt="2022-05-02T21:11:30.269" v="2" actId="478"/>
          <ac:picMkLst>
            <pc:docMk/>
            <pc:sldMk cId="2103110274" sldId="2011"/>
            <ac:picMk id="7" creationId="{ECCB2E87-6D82-3E35-4938-7497CAB13A65}"/>
          </ac:picMkLst>
        </pc:picChg>
        <pc:picChg chg="del">
          <ac:chgData name="David Chesnut" userId="f2848d9b-e14b-42b2-a867-80b9922f67d4" providerId="ADAL" clId="{F5F6618A-7A31-430B-8486-267B9AF290CA}" dt="2022-05-02T21:11:29.484" v="1" actId="478"/>
          <ac:picMkLst>
            <pc:docMk/>
            <pc:sldMk cId="2103110274" sldId="2011"/>
            <ac:picMk id="10" creationId="{12A29846-F38F-4732-B9AA-A256246E1B1B}"/>
          </ac:picMkLst>
        </pc:picChg>
        <pc:picChg chg="mod">
          <ac:chgData name="David Chesnut" userId="f2848d9b-e14b-42b2-a867-80b9922f67d4" providerId="ADAL" clId="{F5F6618A-7A31-430B-8486-267B9AF290CA}" dt="2022-05-02T21:29:26.665" v="378" actId="1076"/>
          <ac:picMkLst>
            <pc:docMk/>
            <pc:sldMk cId="2103110274" sldId="2011"/>
            <ac:picMk id="11" creationId="{9D185E24-9ADF-4F59-8E5C-A7B7EDA67460}"/>
          </ac:picMkLst>
        </pc:picChg>
        <pc:picChg chg="del">
          <ac:chgData name="David Chesnut" userId="f2848d9b-e14b-42b2-a867-80b9922f67d4" providerId="ADAL" clId="{F5F6618A-7A31-430B-8486-267B9AF290CA}" dt="2022-05-02T21:11:28.762" v="0" actId="478"/>
          <ac:picMkLst>
            <pc:docMk/>
            <pc:sldMk cId="2103110274" sldId="2011"/>
            <ac:picMk id="12" creationId="{3C32D723-A4B1-48E3-9854-2CD2C41018CD}"/>
          </ac:picMkLst>
        </pc:picChg>
        <pc:picChg chg="del">
          <ac:chgData name="David Chesnut" userId="f2848d9b-e14b-42b2-a867-80b9922f67d4" providerId="ADAL" clId="{F5F6618A-7A31-430B-8486-267B9AF290CA}" dt="2022-05-02T21:11:30.929" v="3" actId="478"/>
          <ac:picMkLst>
            <pc:docMk/>
            <pc:sldMk cId="2103110274" sldId="2011"/>
            <ac:picMk id="13" creationId="{60B04B92-2950-4B77-A3E7-656E2FC428F3}"/>
          </ac:picMkLst>
        </pc:picChg>
        <pc:picChg chg="add mod">
          <ac:chgData name="David Chesnut" userId="f2848d9b-e14b-42b2-a867-80b9922f67d4" providerId="ADAL" clId="{F5F6618A-7A31-430B-8486-267B9AF290CA}" dt="2022-05-02T21:29:28.021" v="379" actId="1076"/>
          <ac:picMkLst>
            <pc:docMk/>
            <pc:sldMk cId="2103110274" sldId="2011"/>
            <ac:picMk id="14" creationId="{85C9B62B-FB23-4070-B384-D2B2E93F0695}"/>
          </ac:picMkLst>
        </pc:picChg>
        <pc:picChg chg="add mod">
          <ac:chgData name="David Chesnut" userId="f2848d9b-e14b-42b2-a867-80b9922f67d4" providerId="ADAL" clId="{F5F6618A-7A31-430B-8486-267B9AF290CA}" dt="2022-05-02T21:29:25.338" v="377" actId="1076"/>
          <ac:picMkLst>
            <pc:docMk/>
            <pc:sldMk cId="2103110274" sldId="2011"/>
            <ac:picMk id="15" creationId="{FD352DBB-AC28-327C-ED59-5BAD916502DB}"/>
          </ac:picMkLst>
        </pc:picChg>
      </pc:sldChg>
      <pc:sldChg chg="addSp delSp modSp mod">
        <pc:chgData name="David Chesnut" userId="f2848d9b-e14b-42b2-a867-80b9922f67d4" providerId="ADAL" clId="{F5F6618A-7A31-430B-8486-267B9AF290CA}" dt="2022-05-02T21:29:08.876" v="374" actId="1036"/>
        <pc:sldMkLst>
          <pc:docMk/>
          <pc:sldMk cId="811644498" sldId="2012"/>
        </pc:sldMkLst>
        <pc:spChg chg="mod">
          <ac:chgData name="David Chesnut" userId="f2848d9b-e14b-42b2-a867-80b9922f67d4" providerId="ADAL" clId="{F5F6618A-7A31-430B-8486-267B9AF290CA}" dt="2022-05-02T21:12:33.113" v="179" actId="20577"/>
          <ac:spMkLst>
            <pc:docMk/>
            <pc:sldMk cId="811644498" sldId="2012"/>
            <ac:spMk id="2" creationId="{D20F501C-EB4E-4B52-9C27-E86C75723544}"/>
          </ac:spMkLst>
        </pc:spChg>
        <pc:spChg chg="mod">
          <ac:chgData name="David Chesnut" userId="f2848d9b-e14b-42b2-a867-80b9922f67d4" providerId="ADAL" clId="{F5F6618A-7A31-430B-8486-267B9AF290CA}" dt="2022-05-02T21:21:47.987" v="359" actId="20577"/>
          <ac:spMkLst>
            <pc:docMk/>
            <pc:sldMk cId="811644498" sldId="2012"/>
            <ac:spMk id="18" creationId="{753E4D1D-8638-4527-8036-50B8C87CAA99}"/>
          </ac:spMkLst>
        </pc:spChg>
        <pc:spChg chg="add mod">
          <ac:chgData name="David Chesnut" userId="f2848d9b-e14b-42b2-a867-80b9922f67d4" providerId="ADAL" clId="{F5F6618A-7A31-430B-8486-267B9AF290CA}" dt="2022-05-02T21:20:18.650" v="234" actId="2711"/>
          <ac:spMkLst>
            <pc:docMk/>
            <pc:sldMk cId="811644498" sldId="2012"/>
            <ac:spMk id="26" creationId="{22EC06F8-7975-8218-555C-0F280CBD53C6}"/>
          </ac:spMkLst>
        </pc:spChg>
        <pc:spChg chg="add mod">
          <ac:chgData name="David Chesnut" userId="f2848d9b-e14b-42b2-a867-80b9922f67d4" providerId="ADAL" clId="{F5F6618A-7A31-430B-8486-267B9AF290CA}" dt="2022-05-02T21:19:57.808" v="233" actId="1076"/>
          <ac:spMkLst>
            <pc:docMk/>
            <pc:sldMk cId="811644498" sldId="2012"/>
            <ac:spMk id="28" creationId="{C028DAE2-3930-42E3-CFF1-3A7A218F4CDF}"/>
          </ac:spMkLst>
        </pc:spChg>
        <pc:spChg chg="add mod">
          <ac:chgData name="David Chesnut" userId="f2848d9b-e14b-42b2-a867-80b9922f67d4" providerId="ADAL" clId="{F5F6618A-7A31-430B-8486-267B9AF290CA}" dt="2022-05-02T21:29:03.174" v="364" actId="2711"/>
          <ac:spMkLst>
            <pc:docMk/>
            <pc:sldMk cId="811644498" sldId="2012"/>
            <ac:spMk id="31" creationId="{AB47077A-9737-F786-E468-F6CC011AB841}"/>
          </ac:spMkLst>
        </pc:spChg>
        <pc:spChg chg="add mod">
          <ac:chgData name="David Chesnut" userId="f2848d9b-e14b-42b2-a867-80b9922f67d4" providerId="ADAL" clId="{F5F6618A-7A31-430B-8486-267B9AF290CA}" dt="2022-05-02T21:28:58.164" v="363" actId="1076"/>
          <ac:spMkLst>
            <pc:docMk/>
            <pc:sldMk cId="811644498" sldId="2012"/>
            <ac:spMk id="32" creationId="{AD9F1789-6220-379A-445C-74C540228B30}"/>
          </ac:spMkLst>
        </pc:spChg>
        <pc:grpChg chg="del">
          <ac:chgData name="David Chesnut" userId="f2848d9b-e14b-42b2-a867-80b9922f67d4" providerId="ADAL" clId="{F5F6618A-7A31-430B-8486-267B9AF290CA}" dt="2022-05-02T21:12:35.970" v="180" actId="478"/>
          <ac:grpSpMkLst>
            <pc:docMk/>
            <pc:sldMk cId="811644498" sldId="2012"/>
            <ac:grpSpMk id="5" creationId="{F720CE25-5B2E-4758-8AF9-EAB393B3A4C0}"/>
          </ac:grpSpMkLst>
        </pc:grpChg>
        <pc:grpChg chg="mod">
          <ac:chgData name="David Chesnut" userId="f2848d9b-e14b-42b2-a867-80b9922f67d4" providerId="ADAL" clId="{F5F6618A-7A31-430B-8486-267B9AF290CA}" dt="2022-05-02T21:12:39.098" v="184" actId="1076"/>
          <ac:grpSpMkLst>
            <pc:docMk/>
            <pc:sldMk cId="811644498" sldId="2012"/>
            <ac:grpSpMk id="6" creationId="{220CB048-4682-4ADB-A923-CF04FCA2224F}"/>
          </ac:grpSpMkLst>
        </pc:grpChg>
        <pc:grpChg chg="del">
          <ac:chgData name="David Chesnut" userId="f2848d9b-e14b-42b2-a867-80b9922f67d4" providerId="ADAL" clId="{F5F6618A-7A31-430B-8486-267B9AF290CA}" dt="2022-05-02T21:12:37.601" v="183" actId="478"/>
          <ac:grpSpMkLst>
            <pc:docMk/>
            <pc:sldMk cId="811644498" sldId="2012"/>
            <ac:grpSpMk id="7" creationId="{A241A279-A754-44A3-A49B-04169BE06DA9}"/>
          </ac:grpSpMkLst>
        </pc:grpChg>
        <pc:grpChg chg="del">
          <ac:chgData name="David Chesnut" userId="f2848d9b-e14b-42b2-a867-80b9922f67d4" providerId="ADAL" clId="{F5F6618A-7A31-430B-8486-267B9AF290CA}" dt="2022-05-02T21:12:37.147" v="182" actId="478"/>
          <ac:grpSpMkLst>
            <pc:docMk/>
            <pc:sldMk cId="811644498" sldId="2012"/>
            <ac:grpSpMk id="8" creationId="{95CDAE88-C388-411B-A0C0-2842177D1D68}"/>
          </ac:grpSpMkLst>
        </pc:grpChg>
        <pc:grpChg chg="del">
          <ac:chgData name="David Chesnut" userId="f2848d9b-e14b-42b2-a867-80b9922f67d4" providerId="ADAL" clId="{F5F6618A-7A31-430B-8486-267B9AF290CA}" dt="2022-05-02T21:12:36.629" v="181" actId="478"/>
          <ac:grpSpMkLst>
            <pc:docMk/>
            <pc:sldMk cId="811644498" sldId="2012"/>
            <ac:grpSpMk id="10" creationId="{79F78FBA-B8D6-8CCE-D217-29112F05F179}"/>
          </ac:grpSpMkLst>
        </pc:grpChg>
        <pc:picChg chg="add del mod">
          <ac:chgData name="David Chesnut" userId="f2848d9b-e14b-42b2-a867-80b9922f67d4" providerId="ADAL" clId="{F5F6618A-7A31-430B-8486-267B9AF290CA}" dt="2022-05-02T21:21:05.552" v="235" actId="478"/>
          <ac:picMkLst>
            <pc:docMk/>
            <pc:sldMk cId="811644498" sldId="2012"/>
            <ac:picMk id="25" creationId="{8DEA76F8-F501-4B87-3BDA-58EA633AFB0F}"/>
          </ac:picMkLst>
        </pc:picChg>
        <pc:picChg chg="add mod">
          <ac:chgData name="David Chesnut" userId="f2848d9b-e14b-42b2-a867-80b9922f67d4" providerId="ADAL" clId="{F5F6618A-7A31-430B-8486-267B9AF290CA}" dt="2022-05-02T21:21:19.325" v="299" actId="1037"/>
          <ac:picMkLst>
            <pc:docMk/>
            <pc:sldMk cId="811644498" sldId="2012"/>
            <ac:picMk id="29" creationId="{7464387A-4121-BD1B-D04D-58631E45AC22}"/>
          </ac:picMkLst>
        </pc:picChg>
        <pc:picChg chg="add mod">
          <ac:chgData name="David Chesnut" userId="f2848d9b-e14b-42b2-a867-80b9922f67d4" providerId="ADAL" clId="{F5F6618A-7A31-430B-8486-267B9AF290CA}" dt="2022-05-02T21:29:08.876" v="374" actId="1036"/>
          <ac:picMkLst>
            <pc:docMk/>
            <pc:sldMk cId="811644498" sldId="2012"/>
            <ac:picMk id="30" creationId="{46D09B91-8073-AD5D-85C1-FB2A59E5A208}"/>
          </ac:picMkLst>
        </pc:picChg>
      </pc:sldChg>
      <pc:sldChg chg="modSp mod">
        <pc:chgData name="David Chesnut" userId="f2848d9b-e14b-42b2-a867-80b9922f67d4" providerId="ADAL" clId="{F5F6618A-7A31-430B-8486-267B9AF290CA}" dt="2022-05-02T21:13:35.693" v="210" actId="6549"/>
        <pc:sldMkLst>
          <pc:docMk/>
          <pc:sldMk cId="3308428707" sldId="2016"/>
        </pc:sldMkLst>
        <pc:spChg chg="mod">
          <ac:chgData name="David Chesnut" userId="f2848d9b-e14b-42b2-a867-80b9922f67d4" providerId="ADAL" clId="{F5F6618A-7A31-430B-8486-267B9AF290CA}" dt="2022-05-02T21:13:35.693" v="210" actId="6549"/>
          <ac:spMkLst>
            <pc:docMk/>
            <pc:sldMk cId="3308428707" sldId="2016"/>
            <ac:spMk id="7" creationId="{048707F4-9F95-4412-B47D-20D88DFA4CE1}"/>
          </ac:spMkLst>
        </pc:spChg>
      </pc:sldChg>
      <pc:sldChg chg="del">
        <pc:chgData name="David Chesnut" userId="f2848d9b-e14b-42b2-a867-80b9922f67d4" providerId="ADAL" clId="{F5F6618A-7A31-430B-8486-267B9AF290CA}" dt="2022-05-02T21:12:53.118" v="186" actId="47"/>
        <pc:sldMkLst>
          <pc:docMk/>
          <pc:sldMk cId="3008068683" sldId="2214"/>
        </pc:sldMkLst>
      </pc:sldChg>
      <pc:sldChg chg="del">
        <pc:chgData name="David Chesnut" userId="f2848d9b-e14b-42b2-a867-80b9922f67d4" providerId="ADAL" clId="{F5F6618A-7A31-430B-8486-267B9AF290CA}" dt="2022-05-02T21:12:53.118" v="186" actId="47"/>
        <pc:sldMkLst>
          <pc:docMk/>
          <pc:sldMk cId="2767390510" sldId="2215"/>
        </pc:sldMkLst>
      </pc:sldChg>
      <pc:sldChg chg="del">
        <pc:chgData name="David Chesnut" userId="f2848d9b-e14b-42b2-a867-80b9922f67d4" providerId="ADAL" clId="{F5F6618A-7A31-430B-8486-267B9AF290CA}" dt="2022-05-02T21:12:53.118" v="186" actId="47"/>
        <pc:sldMkLst>
          <pc:docMk/>
          <pc:sldMk cId="2021550865" sldId="2216"/>
        </pc:sldMkLst>
      </pc:sldChg>
      <pc:sldChg chg="del">
        <pc:chgData name="David Chesnut" userId="f2848d9b-e14b-42b2-a867-80b9922f67d4" providerId="ADAL" clId="{F5F6618A-7A31-430B-8486-267B9AF290CA}" dt="2022-05-02T21:12:53.118" v="186" actId="47"/>
        <pc:sldMkLst>
          <pc:docMk/>
          <pc:sldMk cId="3389328111" sldId="2217"/>
        </pc:sldMkLst>
      </pc:sldChg>
      <pc:sldChg chg="del">
        <pc:chgData name="David Chesnut" userId="f2848d9b-e14b-42b2-a867-80b9922f67d4" providerId="ADAL" clId="{F5F6618A-7A31-430B-8486-267B9AF290CA}" dt="2022-05-02T21:12:53.118" v="186" actId="47"/>
        <pc:sldMkLst>
          <pc:docMk/>
          <pc:sldMk cId="3121299698" sldId="2220"/>
        </pc:sldMkLst>
      </pc:sldChg>
      <pc:sldChg chg="del">
        <pc:chgData name="David Chesnut" userId="f2848d9b-e14b-42b2-a867-80b9922f67d4" providerId="ADAL" clId="{F5F6618A-7A31-430B-8486-267B9AF290CA}" dt="2022-05-02T21:12:53.118" v="186" actId="47"/>
        <pc:sldMkLst>
          <pc:docMk/>
          <pc:sldMk cId="3573409881" sldId="2221"/>
        </pc:sldMkLst>
      </pc:sldChg>
      <pc:sldChg chg="modSp mod">
        <pc:chgData name="David Chesnut" userId="f2848d9b-e14b-42b2-a867-80b9922f67d4" providerId="ADAL" clId="{F5F6618A-7A31-430B-8486-267B9AF290CA}" dt="2022-05-02T21:13:56.830" v="221" actId="20577"/>
        <pc:sldMkLst>
          <pc:docMk/>
          <pc:sldMk cId="3283163536" sldId="2146846406"/>
        </pc:sldMkLst>
        <pc:spChg chg="mod">
          <ac:chgData name="David Chesnut" userId="f2848d9b-e14b-42b2-a867-80b9922f67d4" providerId="ADAL" clId="{F5F6618A-7A31-430B-8486-267B9AF290CA}" dt="2022-05-02T21:13:56.830" v="221" actId="20577"/>
          <ac:spMkLst>
            <pc:docMk/>
            <pc:sldMk cId="3283163536" sldId="2146846406"/>
            <ac:spMk id="4" creationId="{A04E16D6-6682-4068-BF11-BA8E4E8E1BBC}"/>
          </ac:spMkLst>
        </pc:spChg>
      </pc:sldChg>
      <pc:sldChg chg="addSp delSp modSp mod">
        <pc:chgData name="David Chesnut" userId="f2848d9b-e14b-42b2-a867-80b9922f67d4" providerId="ADAL" clId="{F5F6618A-7A31-430B-8486-267B9AF290CA}" dt="2022-05-02T21:30:06.591" v="451" actId="1076"/>
        <pc:sldMkLst>
          <pc:docMk/>
          <pc:sldMk cId="2736459474" sldId="2146846426"/>
        </pc:sldMkLst>
        <pc:spChg chg="del">
          <ac:chgData name="David Chesnut" userId="f2848d9b-e14b-42b2-a867-80b9922f67d4" providerId="ADAL" clId="{F5F6618A-7A31-430B-8486-267B9AF290CA}" dt="2022-05-02T21:13:15.826" v="192" actId="478"/>
          <ac:spMkLst>
            <pc:docMk/>
            <pc:sldMk cId="2736459474" sldId="2146846426"/>
            <ac:spMk id="2" creationId="{A285EB1A-5963-4A3B-9E90-2698DE41DDFB}"/>
          </ac:spMkLst>
        </pc:spChg>
        <pc:spChg chg="mod">
          <ac:chgData name="David Chesnut" userId="f2848d9b-e14b-42b2-a867-80b9922f67d4" providerId="ADAL" clId="{F5F6618A-7A31-430B-8486-267B9AF290CA}" dt="2022-05-02T21:12:47.684" v="185"/>
          <ac:spMkLst>
            <pc:docMk/>
            <pc:sldMk cId="2736459474" sldId="2146846426"/>
            <ac:spMk id="3" creationId="{B9BD24FA-E26A-4790-9925-73E6E60A02B0}"/>
          </ac:spMkLst>
        </pc:spChg>
        <pc:spChg chg="add del mod">
          <ac:chgData name="David Chesnut" userId="f2848d9b-e14b-42b2-a867-80b9922f67d4" providerId="ADAL" clId="{F5F6618A-7A31-430B-8486-267B9AF290CA}" dt="2022-05-02T21:29:43.285" v="381" actId="478"/>
          <ac:spMkLst>
            <pc:docMk/>
            <pc:sldMk cId="2736459474" sldId="2146846426"/>
            <ac:spMk id="8" creationId="{FBBE4A82-E7B9-C647-F96B-0D1102AABDCA}"/>
          </ac:spMkLst>
        </pc:spChg>
        <pc:spChg chg="add del mod">
          <ac:chgData name="David Chesnut" userId="f2848d9b-e14b-42b2-a867-80b9922f67d4" providerId="ADAL" clId="{F5F6618A-7A31-430B-8486-267B9AF290CA}" dt="2022-05-02T21:29:44.902" v="382" actId="478"/>
          <ac:spMkLst>
            <pc:docMk/>
            <pc:sldMk cId="2736459474" sldId="2146846426"/>
            <ac:spMk id="9" creationId="{D28E839B-4238-26DB-0E82-758322ABD310}"/>
          </ac:spMkLst>
        </pc:spChg>
        <pc:spChg chg="add mod">
          <ac:chgData name="David Chesnut" userId="f2848d9b-e14b-42b2-a867-80b9922f67d4" providerId="ADAL" clId="{F5F6618A-7A31-430B-8486-267B9AF290CA}" dt="2022-05-02T21:29:57.370" v="449" actId="20577"/>
          <ac:spMkLst>
            <pc:docMk/>
            <pc:sldMk cId="2736459474" sldId="2146846426"/>
            <ac:spMk id="10" creationId="{6D310D52-D8F1-EDB3-2BD6-9BEA6C111505}"/>
          </ac:spMkLst>
        </pc:spChg>
        <pc:spChg chg="del">
          <ac:chgData name="David Chesnut" userId="f2848d9b-e14b-42b2-a867-80b9922f67d4" providerId="ADAL" clId="{F5F6618A-7A31-430B-8486-267B9AF290CA}" dt="2022-05-02T21:13:15.826" v="192" actId="478"/>
          <ac:spMkLst>
            <pc:docMk/>
            <pc:sldMk cId="2736459474" sldId="2146846426"/>
            <ac:spMk id="14" creationId="{AB5DDCAC-5FB5-4181-821D-D510F92F7EE7}"/>
          </ac:spMkLst>
        </pc:spChg>
        <pc:picChg chg="del">
          <ac:chgData name="David Chesnut" userId="f2848d9b-e14b-42b2-a867-80b9922f67d4" providerId="ADAL" clId="{F5F6618A-7A31-430B-8486-267B9AF290CA}" dt="2022-05-02T21:13:15.826" v="192" actId="478"/>
          <ac:picMkLst>
            <pc:docMk/>
            <pc:sldMk cId="2736459474" sldId="2146846426"/>
            <ac:picMk id="5" creationId="{761F959C-946D-4274-AB07-773E8DFED7D2}"/>
          </ac:picMkLst>
        </pc:picChg>
        <pc:picChg chg="del">
          <ac:chgData name="David Chesnut" userId="f2848d9b-e14b-42b2-a867-80b9922f67d4" providerId="ADAL" clId="{F5F6618A-7A31-430B-8486-267B9AF290CA}" dt="2022-05-02T21:13:15.826" v="192" actId="478"/>
          <ac:picMkLst>
            <pc:docMk/>
            <pc:sldMk cId="2736459474" sldId="2146846426"/>
            <ac:picMk id="6" creationId="{D46BDEF6-2058-461C-8805-C59F823FC005}"/>
          </ac:picMkLst>
        </pc:picChg>
        <pc:picChg chg="add mod">
          <ac:chgData name="David Chesnut" userId="f2848d9b-e14b-42b2-a867-80b9922f67d4" providerId="ADAL" clId="{F5F6618A-7A31-430B-8486-267B9AF290CA}" dt="2022-05-02T21:30:06.591" v="451" actId="1076"/>
          <ac:picMkLst>
            <pc:docMk/>
            <pc:sldMk cId="2736459474" sldId="2146846426"/>
            <ac:picMk id="7" creationId="{5FD12203-B344-8C6E-ACCB-76804519D1F8}"/>
          </ac:picMkLst>
        </pc:picChg>
      </pc:sldChg>
      <pc:sldChg chg="del">
        <pc:chgData name="David Chesnut" userId="f2848d9b-e14b-42b2-a867-80b9922f67d4" providerId="ADAL" clId="{F5F6618A-7A31-430B-8486-267B9AF290CA}" dt="2022-05-02T21:13:41.048" v="211" actId="47"/>
        <pc:sldMkLst>
          <pc:docMk/>
          <pc:sldMk cId="1526499147" sldId="2146846429"/>
        </pc:sldMkLst>
      </pc:sldChg>
      <pc:sldChg chg="addSp delSp modSp mod">
        <pc:chgData name="David Chesnut" userId="f2848d9b-e14b-42b2-a867-80b9922f67d4" providerId="ADAL" clId="{F5F6618A-7A31-430B-8486-267B9AF290CA}" dt="2022-05-02T21:21:43.207" v="352" actId="20577"/>
        <pc:sldMkLst>
          <pc:docMk/>
          <pc:sldMk cId="457015933" sldId="2146846431"/>
        </pc:sldMkLst>
        <pc:spChg chg="mod">
          <ac:chgData name="David Chesnut" userId="f2848d9b-e14b-42b2-a867-80b9922f67d4" providerId="ADAL" clId="{F5F6618A-7A31-430B-8486-267B9AF290CA}" dt="2022-05-02T21:13:01.236" v="187"/>
          <ac:spMkLst>
            <pc:docMk/>
            <pc:sldMk cId="457015933" sldId="2146846431"/>
            <ac:spMk id="3" creationId="{B9BD24FA-E26A-4790-9925-73E6E60A02B0}"/>
          </ac:spMkLst>
        </pc:spChg>
        <pc:spChg chg="del">
          <ac:chgData name="David Chesnut" userId="f2848d9b-e14b-42b2-a867-80b9922f67d4" providerId="ADAL" clId="{F5F6618A-7A31-430B-8486-267B9AF290CA}" dt="2022-05-02T21:13:07.267" v="190" actId="478"/>
          <ac:spMkLst>
            <pc:docMk/>
            <pc:sldMk cId="457015933" sldId="2146846431"/>
            <ac:spMk id="6" creationId="{EFC56B34-1D4D-44DE-8875-A749B08EE2FC}"/>
          </ac:spMkLst>
        </pc:spChg>
        <pc:spChg chg="add mod">
          <ac:chgData name="David Chesnut" userId="f2848d9b-e14b-42b2-a867-80b9922f67d4" providerId="ADAL" clId="{F5F6618A-7A31-430B-8486-267B9AF290CA}" dt="2022-05-02T21:21:43.207" v="352" actId="20577"/>
          <ac:spMkLst>
            <pc:docMk/>
            <pc:sldMk cId="457015933" sldId="2146846431"/>
            <ac:spMk id="7" creationId="{8C41839C-9F57-1C9B-D496-00B169FC8D44}"/>
          </ac:spMkLst>
        </pc:spChg>
        <pc:spChg chg="del">
          <ac:chgData name="David Chesnut" userId="f2848d9b-e14b-42b2-a867-80b9922f67d4" providerId="ADAL" clId="{F5F6618A-7A31-430B-8486-267B9AF290CA}" dt="2022-05-02T21:13:07.267" v="190" actId="478"/>
          <ac:spMkLst>
            <pc:docMk/>
            <pc:sldMk cId="457015933" sldId="2146846431"/>
            <ac:spMk id="14" creationId="{AB5DDCAC-5FB5-4181-821D-D510F92F7EE7}"/>
          </ac:spMkLst>
        </pc:spChg>
        <pc:picChg chg="del">
          <ac:chgData name="David Chesnut" userId="f2848d9b-e14b-42b2-a867-80b9922f67d4" providerId="ADAL" clId="{F5F6618A-7A31-430B-8486-267B9AF290CA}" dt="2022-05-02T21:13:03.702" v="188" actId="478"/>
          <ac:picMkLst>
            <pc:docMk/>
            <pc:sldMk cId="457015933" sldId="2146846431"/>
            <ac:picMk id="2" creationId="{FF9FA300-8266-1358-0543-A8A1C0271BE0}"/>
          </ac:picMkLst>
        </pc:picChg>
        <pc:picChg chg="del">
          <ac:chgData name="David Chesnut" userId="f2848d9b-e14b-42b2-a867-80b9922f67d4" providerId="ADAL" clId="{F5F6618A-7A31-430B-8486-267B9AF290CA}" dt="2022-05-02T21:13:04.409" v="189" actId="478"/>
          <ac:picMkLst>
            <pc:docMk/>
            <pc:sldMk cId="457015933" sldId="2146846431"/>
            <ac:picMk id="5" creationId="{F064911B-375E-477E-A2E3-5E8A2C78219D}"/>
          </ac:picMkLst>
        </pc:picChg>
        <pc:picChg chg="add mod">
          <ac:chgData name="David Chesnut" userId="f2848d9b-e14b-42b2-a867-80b9922f67d4" providerId="ADAL" clId="{F5F6618A-7A31-430B-8486-267B9AF290CA}" dt="2022-05-02T21:13:12.386" v="191"/>
          <ac:picMkLst>
            <pc:docMk/>
            <pc:sldMk cId="457015933" sldId="2146846431"/>
            <ac:picMk id="8" creationId="{77F794FB-A114-5C19-36CA-343E02D5B3A7}"/>
          </ac:picMkLst>
        </pc:picChg>
      </pc:sldChg>
      <pc:sldChg chg="addSp delSp modSp mod">
        <pc:chgData name="David Chesnut" userId="f2848d9b-e14b-42b2-a867-80b9922f67d4" providerId="ADAL" clId="{F5F6618A-7A31-430B-8486-267B9AF290CA}" dt="2022-05-02T21:30:10.613" v="452" actId="1076"/>
        <pc:sldMkLst>
          <pc:docMk/>
          <pc:sldMk cId="756152133" sldId="2146846447"/>
        </pc:sldMkLst>
        <pc:spChg chg="mod">
          <ac:chgData name="David Chesnut" userId="f2848d9b-e14b-42b2-a867-80b9922f67d4" providerId="ADAL" clId="{F5F6618A-7A31-430B-8486-267B9AF290CA}" dt="2022-05-02T21:13:27.073" v="208" actId="20577"/>
          <ac:spMkLst>
            <pc:docMk/>
            <pc:sldMk cId="756152133" sldId="2146846447"/>
            <ac:spMk id="3" creationId="{B9BD24FA-E26A-4790-9925-73E6E60A02B0}"/>
          </ac:spMkLst>
        </pc:spChg>
        <pc:spChg chg="mod">
          <ac:chgData name="David Chesnut" userId="f2848d9b-e14b-42b2-a867-80b9922f67d4" providerId="ADAL" clId="{F5F6618A-7A31-430B-8486-267B9AF290CA}" dt="2022-05-02T21:21:37.600" v="344" actId="6549"/>
          <ac:spMkLst>
            <pc:docMk/>
            <pc:sldMk cId="756152133" sldId="2146846447"/>
            <ac:spMk id="14" creationId="{AB5DDCAC-5FB5-4181-821D-D510F92F7EE7}"/>
          </ac:spMkLst>
        </pc:spChg>
        <pc:picChg chg="del">
          <ac:chgData name="David Chesnut" userId="f2848d9b-e14b-42b2-a867-80b9922f67d4" providerId="ADAL" clId="{F5F6618A-7A31-430B-8486-267B9AF290CA}" dt="2022-05-02T21:21:26.736" v="301" actId="478"/>
          <ac:picMkLst>
            <pc:docMk/>
            <pc:sldMk cId="756152133" sldId="2146846447"/>
            <ac:picMk id="5" creationId="{CC6E41EE-F4B5-4608-8A6C-74A78FEF7C2D}"/>
          </ac:picMkLst>
        </pc:picChg>
        <pc:picChg chg="add mod">
          <ac:chgData name="David Chesnut" userId="f2848d9b-e14b-42b2-a867-80b9922f67d4" providerId="ADAL" clId="{F5F6618A-7A31-430B-8486-267B9AF290CA}" dt="2022-05-02T21:30:10.613" v="452" actId="1076"/>
          <ac:picMkLst>
            <pc:docMk/>
            <pc:sldMk cId="756152133" sldId="2146846447"/>
            <ac:picMk id="6" creationId="{21DA0BF6-5C8E-E828-C4A4-80E9B0ABAFD3}"/>
          </ac:picMkLst>
        </pc:picChg>
      </pc:sldChg>
      <pc:sldChg chg="new del">
        <pc:chgData name="David Chesnut" userId="f2848d9b-e14b-42b2-a867-80b9922f67d4" providerId="ADAL" clId="{F5F6618A-7A31-430B-8486-267B9AF290CA}" dt="2022-05-02T21:30:18.700" v="454" actId="680"/>
        <pc:sldMkLst>
          <pc:docMk/>
          <pc:sldMk cId="2643744907" sldId="2146846448"/>
        </pc:sldMkLst>
      </pc:sldChg>
      <pc:sldChg chg="addSp modSp new mod">
        <pc:chgData name="David Chesnut" userId="f2848d9b-e14b-42b2-a867-80b9922f67d4" providerId="ADAL" clId="{F5F6618A-7A31-430B-8486-267B9AF290CA}" dt="2022-05-02T21:30:37.227" v="478" actId="20577"/>
        <pc:sldMkLst>
          <pc:docMk/>
          <pc:sldMk cId="2904545483" sldId="2146846448"/>
        </pc:sldMkLst>
        <pc:spChg chg="add mod">
          <ac:chgData name="David Chesnut" userId="f2848d9b-e14b-42b2-a867-80b9922f67d4" providerId="ADAL" clId="{F5F6618A-7A31-430B-8486-267B9AF290CA}" dt="2022-05-02T21:30:37.227" v="478" actId="20577"/>
          <ac:spMkLst>
            <pc:docMk/>
            <pc:sldMk cId="2904545483" sldId="2146846448"/>
            <ac:spMk id="2" creationId="{42E3C8CB-4BF6-8261-D7D4-9EB18F0654D6}"/>
          </ac:spMkLst>
        </pc:spChg>
      </pc:sldChg>
      <pc:sldChg chg="del">
        <pc:chgData name="David Chesnut" userId="f2848d9b-e14b-42b2-a867-80b9922f67d4" providerId="ADAL" clId="{F5F6618A-7A31-430B-8486-267B9AF290CA}" dt="2022-05-02T21:13:32.978" v="209" actId="47"/>
        <pc:sldMkLst>
          <pc:docMk/>
          <pc:sldMk cId="4020390417" sldId="2146846448"/>
        </pc:sldMkLst>
      </pc:sldChg>
      <pc:sldChg chg="modSp add mod ord">
        <pc:chgData name="David Chesnut" userId="f2848d9b-e14b-42b2-a867-80b9922f67d4" providerId="ADAL" clId="{F5F6618A-7A31-430B-8486-267B9AF290CA}" dt="2022-05-02T21:30:59.375" v="524" actId="20577"/>
        <pc:sldMkLst>
          <pc:docMk/>
          <pc:sldMk cId="576530338" sldId="2146846449"/>
        </pc:sldMkLst>
        <pc:spChg chg="mod">
          <ac:chgData name="David Chesnut" userId="f2848d9b-e14b-42b2-a867-80b9922f67d4" providerId="ADAL" clId="{F5F6618A-7A31-430B-8486-267B9AF290CA}" dt="2022-05-02T21:30:59.375" v="524" actId="20577"/>
          <ac:spMkLst>
            <pc:docMk/>
            <pc:sldMk cId="576530338" sldId="2146846449"/>
            <ac:spMk id="2" creationId="{42E3C8CB-4BF6-8261-D7D4-9EB18F0654D6}"/>
          </ac:spMkLst>
        </pc:spChg>
      </pc:sldChg>
      <pc:sldChg chg="del">
        <pc:chgData name="David Chesnut" userId="f2848d9b-e14b-42b2-a867-80b9922f67d4" providerId="ADAL" clId="{F5F6618A-7A31-430B-8486-267B9AF290CA}" dt="2022-05-02T21:13:32.978" v="209" actId="47"/>
        <pc:sldMkLst>
          <pc:docMk/>
          <pc:sldMk cId="3673622567" sldId="2146846449"/>
        </pc:sldMkLst>
      </pc:sldChg>
      <pc:sldChg chg="modSp add mod ord">
        <pc:chgData name="David Chesnut" userId="f2848d9b-e14b-42b2-a867-80b9922f67d4" providerId="ADAL" clId="{F5F6618A-7A31-430B-8486-267B9AF290CA}" dt="2022-05-02T21:30:56.638" v="523" actId="20577"/>
        <pc:sldMkLst>
          <pc:docMk/>
          <pc:sldMk cId="496152398" sldId="2146846450"/>
        </pc:sldMkLst>
        <pc:spChg chg="mod">
          <ac:chgData name="David Chesnut" userId="f2848d9b-e14b-42b2-a867-80b9922f67d4" providerId="ADAL" clId="{F5F6618A-7A31-430B-8486-267B9AF290CA}" dt="2022-05-02T21:30:56.638" v="523" actId="20577"/>
          <ac:spMkLst>
            <pc:docMk/>
            <pc:sldMk cId="496152398" sldId="2146846450"/>
            <ac:spMk id="2" creationId="{42E3C8CB-4BF6-8261-D7D4-9EB18F0654D6}"/>
          </ac:spMkLst>
        </pc:spChg>
      </pc:sldChg>
      <pc:sldChg chg="del">
        <pc:chgData name="David Chesnut" userId="f2848d9b-e14b-42b2-a867-80b9922f67d4" providerId="ADAL" clId="{F5F6618A-7A31-430B-8486-267B9AF290CA}" dt="2022-05-02T21:13:32.978" v="209" actId="47"/>
        <pc:sldMkLst>
          <pc:docMk/>
          <pc:sldMk cId="3790768410" sldId="2146846450"/>
        </pc:sldMkLst>
      </pc:sldChg>
      <pc:sldChg chg="del">
        <pc:chgData name="David Chesnut" userId="f2848d9b-e14b-42b2-a867-80b9922f67d4" providerId="ADAL" clId="{F5F6618A-7A31-430B-8486-267B9AF290CA}" dt="2022-05-02T21:13:20.756" v="193" actId="47"/>
        <pc:sldMkLst>
          <pc:docMk/>
          <pc:sldMk cId="1119122638" sldId="2146846453"/>
        </pc:sldMkLst>
      </pc:sldChg>
      <pc:sldChg chg="del">
        <pc:chgData name="David Chesnut" userId="f2848d9b-e14b-42b2-a867-80b9922f67d4" providerId="ADAL" clId="{F5F6618A-7A31-430B-8486-267B9AF290CA}" dt="2022-05-02T21:13:20.756" v="193" actId="47"/>
        <pc:sldMkLst>
          <pc:docMk/>
          <pc:sldMk cId="1829510376" sldId="2146846454"/>
        </pc:sldMkLst>
      </pc:sldChg>
      <pc:sldChg chg="del">
        <pc:chgData name="David Chesnut" userId="f2848d9b-e14b-42b2-a867-80b9922f67d4" providerId="ADAL" clId="{F5F6618A-7A31-430B-8486-267B9AF290CA}" dt="2022-05-02T21:13:20.756" v="193" actId="47"/>
        <pc:sldMkLst>
          <pc:docMk/>
          <pc:sldMk cId="1058778462" sldId="2146846455"/>
        </pc:sldMkLst>
      </pc:sldChg>
      <pc:sldChg chg="del">
        <pc:chgData name="David Chesnut" userId="f2848d9b-e14b-42b2-a867-80b9922f67d4" providerId="ADAL" clId="{F5F6618A-7A31-430B-8486-267B9AF290CA}" dt="2022-05-02T21:13:20.756" v="193" actId="47"/>
        <pc:sldMkLst>
          <pc:docMk/>
          <pc:sldMk cId="723502886" sldId="2146846456"/>
        </pc:sldMkLst>
      </pc:sldChg>
      <pc:sldChg chg="del">
        <pc:chgData name="David Chesnut" userId="f2848d9b-e14b-42b2-a867-80b9922f67d4" providerId="ADAL" clId="{F5F6618A-7A31-430B-8486-267B9AF290CA}" dt="2022-05-02T21:13:41.048" v="211" actId="47"/>
        <pc:sldMkLst>
          <pc:docMk/>
          <pc:sldMk cId="627781331" sldId="2146846457"/>
        </pc:sldMkLst>
      </pc:sldChg>
      <pc:sldChg chg="del">
        <pc:chgData name="David Chesnut" userId="f2848d9b-e14b-42b2-a867-80b9922f67d4" providerId="ADAL" clId="{F5F6618A-7A31-430B-8486-267B9AF290CA}" dt="2022-05-02T21:13:41.048" v="211" actId="47"/>
        <pc:sldMkLst>
          <pc:docMk/>
          <pc:sldMk cId="3109423735" sldId="2146846458"/>
        </pc:sldMkLst>
      </pc:sldChg>
      <pc:sldChg chg="del">
        <pc:chgData name="David Chesnut" userId="f2848d9b-e14b-42b2-a867-80b9922f67d4" providerId="ADAL" clId="{F5F6618A-7A31-430B-8486-267B9AF290CA}" dt="2022-05-02T21:13:41.048" v="211" actId="47"/>
        <pc:sldMkLst>
          <pc:docMk/>
          <pc:sldMk cId="3854708607" sldId="2146846459"/>
        </pc:sldMkLst>
      </pc:sldChg>
      <pc:sldChg chg="del">
        <pc:chgData name="David Chesnut" userId="f2848d9b-e14b-42b2-a867-80b9922f67d4" providerId="ADAL" clId="{F5F6618A-7A31-430B-8486-267B9AF290CA}" dt="2022-05-02T21:13:41.048" v="211" actId="47"/>
        <pc:sldMkLst>
          <pc:docMk/>
          <pc:sldMk cId="219519749" sldId="2146846460"/>
        </pc:sldMkLst>
      </pc:sldChg>
      <pc:sldChg chg="del">
        <pc:chgData name="David Chesnut" userId="f2848d9b-e14b-42b2-a867-80b9922f67d4" providerId="ADAL" clId="{F5F6618A-7A31-430B-8486-267B9AF290CA}" dt="2022-05-02T21:13:41.048" v="211" actId="47"/>
        <pc:sldMkLst>
          <pc:docMk/>
          <pc:sldMk cId="3043362118" sldId="2146846461"/>
        </pc:sldMkLst>
      </pc:sldChg>
      <pc:sldChg chg="del">
        <pc:chgData name="David Chesnut" userId="f2848d9b-e14b-42b2-a867-80b9922f67d4" providerId="ADAL" clId="{F5F6618A-7A31-430B-8486-267B9AF290CA}" dt="2022-05-02T21:13:41.048" v="211" actId="47"/>
        <pc:sldMkLst>
          <pc:docMk/>
          <pc:sldMk cId="1144988926" sldId="2146846462"/>
        </pc:sldMkLst>
      </pc:sldChg>
    </pc:docChg>
  </pc:docChgLst>
  <pc:docChgLst>
    <pc:chgData name="Andrew Benson" userId="d38b912c-55d0-44ce-a085-5a039627a8b5" providerId="ADAL" clId="{10C857FD-7095-4096-A4F7-D8D5A63FC85E}"/>
    <pc:docChg chg="undo custSel modSld">
      <pc:chgData name="Andrew Benson" userId="d38b912c-55d0-44ce-a085-5a039627a8b5" providerId="ADAL" clId="{10C857FD-7095-4096-A4F7-D8D5A63FC85E}" dt="2022-05-12T01:14:26.850" v="9" actId="1440"/>
      <pc:docMkLst>
        <pc:docMk/>
      </pc:docMkLst>
      <pc:sldChg chg="modSp mod">
        <pc:chgData name="Andrew Benson" userId="d38b912c-55d0-44ce-a085-5a039627a8b5" providerId="ADAL" clId="{10C857FD-7095-4096-A4F7-D8D5A63FC85E}" dt="2022-05-12T01:11:43.906" v="7" actId="1440"/>
        <pc:sldMkLst>
          <pc:docMk/>
          <pc:sldMk cId="2103110274" sldId="2011"/>
        </pc:sldMkLst>
        <pc:picChg chg="mod">
          <ac:chgData name="Andrew Benson" userId="d38b912c-55d0-44ce-a085-5a039627a8b5" providerId="ADAL" clId="{10C857FD-7095-4096-A4F7-D8D5A63FC85E}" dt="2022-05-12T01:11:43.906" v="7" actId="1440"/>
          <ac:picMkLst>
            <pc:docMk/>
            <pc:sldMk cId="2103110274" sldId="2011"/>
            <ac:picMk id="14" creationId="{85C9B62B-FB23-4070-B384-D2B2E93F0695}"/>
          </ac:picMkLst>
        </pc:picChg>
      </pc:sldChg>
      <pc:sldChg chg="modSp mod">
        <pc:chgData name="Andrew Benson" userId="d38b912c-55d0-44ce-a085-5a039627a8b5" providerId="ADAL" clId="{10C857FD-7095-4096-A4F7-D8D5A63FC85E}" dt="2022-05-12T01:14:26.850" v="9" actId="1440"/>
        <pc:sldMkLst>
          <pc:docMk/>
          <pc:sldMk cId="3794653318" sldId="2146846453"/>
        </pc:sldMkLst>
        <pc:picChg chg="mod">
          <ac:chgData name="Andrew Benson" userId="d38b912c-55d0-44ce-a085-5a039627a8b5" providerId="ADAL" clId="{10C857FD-7095-4096-A4F7-D8D5A63FC85E}" dt="2022-05-12T01:14:26.850" v="9" actId="1440"/>
          <ac:picMkLst>
            <pc:docMk/>
            <pc:sldMk cId="3794653318" sldId="2146846453"/>
            <ac:picMk id="6" creationId="{21DA0BF6-5C8E-E828-C4A4-80E9B0ABAFD3}"/>
          </ac:picMkLst>
        </pc:picChg>
      </pc:sldChg>
    </pc:docChg>
  </pc:docChgLst>
  <pc:docChgLst>
    <pc:chgData name="Linda Lu Cannon" userId="S::lindalu@microsoft.com::458ce4a4-ddb0-4972-91c6-cecceba7744e" providerId="AD" clId="Web-{BD97FECA-5DCF-B318-4DDB-C64A80E2F7B6}"/>
    <pc:docChg chg="addSld delSld modSld modSection">
      <pc:chgData name="Linda Lu Cannon" userId="S::lindalu@microsoft.com::458ce4a4-ddb0-4972-91c6-cecceba7744e" providerId="AD" clId="Web-{BD97FECA-5DCF-B318-4DDB-C64A80E2F7B6}" dt="2022-05-11T14:46:13.783" v="192" actId="20577"/>
      <pc:docMkLst>
        <pc:docMk/>
      </pc:docMkLst>
      <pc:sldChg chg="modSp">
        <pc:chgData name="Linda Lu Cannon" userId="S::lindalu@microsoft.com::458ce4a4-ddb0-4972-91c6-cecceba7744e" providerId="AD" clId="Web-{BD97FECA-5DCF-B318-4DDB-C64A80E2F7B6}" dt="2022-05-11T04:19:04.889" v="6" actId="20577"/>
        <pc:sldMkLst>
          <pc:docMk/>
          <pc:sldMk cId="811644498" sldId="2012"/>
        </pc:sldMkLst>
        <pc:spChg chg="mod">
          <ac:chgData name="Linda Lu Cannon" userId="S::lindalu@microsoft.com::458ce4a4-ddb0-4972-91c6-cecceba7744e" providerId="AD" clId="Web-{BD97FECA-5DCF-B318-4DDB-C64A80E2F7B6}" dt="2022-05-11T04:19:04.889" v="6" actId="20577"/>
          <ac:spMkLst>
            <pc:docMk/>
            <pc:sldMk cId="811644498" sldId="2012"/>
            <ac:spMk id="28" creationId="{C028DAE2-3930-42E3-CFF1-3A7A218F4CDF}"/>
          </ac:spMkLst>
        </pc:spChg>
      </pc:sldChg>
      <pc:sldChg chg="del">
        <pc:chgData name="Linda Lu Cannon" userId="S::lindalu@microsoft.com::458ce4a4-ddb0-4972-91c6-cecceba7744e" providerId="AD" clId="Web-{BD97FECA-5DCF-B318-4DDB-C64A80E2F7B6}" dt="2022-05-11T14:45:14.234" v="181"/>
        <pc:sldMkLst>
          <pc:docMk/>
          <pc:sldMk cId="496152398" sldId="2146846450"/>
        </pc:sldMkLst>
      </pc:sldChg>
      <pc:sldChg chg="modSp new">
        <pc:chgData name="Linda Lu Cannon" userId="S::lindalu@microsoft.com::458ce4a4-ddb0-4972-91c6-cecceba7744e" providerId="AD" clId="Web-{BD97FECA-5DCF-B318-4DDB-C64A80E2F7B6}" dt="2022-05-11T14:46:13.783" v="192" actId="20577"/>
        <pc:sldMkLst>
          <pc:docMk/>
          <pc:sldMk cId="140724898" sldId="2146846465"/>
        </pc:sldMkLst>
        <pc:spChg chg="mod">
          <ac:chgData name="Linda Lu Cannon" userId="S::lindalu@microsoft.com::458ce4a4-ddb0-4972-91c6-cecceba7744e" providerId="AD" clId="Web-{BD97FECA-5DCF-B318-4DDB-C64A80E2F7B6}" dt="2022-05-11T14:46:13.783" v="192" actId="20577"/>
          <ac:spMkLst>
            <pc:docMk/>
            <pc:sldMk cId="140724898" sldId="2146846465"/>
            <ac:spMk id="2" creationId="{79991B91-5E7A-A47E-3325-568021B3EC95}"/>
          </ac:spMkLst>
        </pc:spChg>
        <pc:spChg chg="mod">
          <ac:chgData name="Linda Lu Cannon" userId="S::lindalu@microsoft.com::458ce4a4-ddb0-4972-91c6-cecceba7744e" providerId="AD" clId="Web-{BD97FECA-5DCF-B318-4DDB-C64A80E2F7B6}" dt="2022-05-11T14:46:06.657" v="186" actId="20577"/>
          <ac:spMkLst>
            <pc:docMk/>
            <pc:sldMk cId="140724898" sldId="2146846465"/>
            <ac:spMk id="3" creationId="{811758E9-B182-637E-3F56-72A885671ECA}"/>
          </ac:spMkLst>
        </pc:spChg>
      </pc:sldChg>
      <pc:sldChg chg="new del">
        <pc:chgData name="Linda Lu Cannon" userId="S::lindalu@microsoft.com::458ce4a4-ddb0-4972-91c6-cecceba7744e" providerId="AD" clId="Web-{BD97FECA-5DCF-B318-4DDB-C64A80E2F7B6}" dt="2022-05-11T04:22:56.393" v="8"/>
        <pc:sldMkLst>
          <pc:docMk/>
          <pc:sldMk cId="654058635" sldId="2146846465"/>
        </pc:sldMkLst>
      </pc:sldChg>
      <pc:sldChg chg="addSp delSp new del">
        <pc:chgData name="Linda Lu Cannon" userId="S::lindalu@microsoft.com::458ce4a4-ddb0-4972-91c6-cecceba7744e" providerId="AD" clId="Web-{BD97FECA-5DCF-B318-4DDB-C64A80E2F7B6}" dt="2022-05-11T04:24:01.288" v="14"/>
        <pc:sldMkLst>
          <pc:docMk/>
          <pc:sldMk cId="1494780194" sldId="2146846465"/>
        </pc:sldMkLst>
        <pc:spChg chg="add del">
          <ac:chgData name="Linda Lu Cannon" userId="S::lindalu@microsoft.com::458ce4a4-ddb0-4972-91c6-cecceba7744e" providerId="AD" clId="Web-{BD97FECA-5DCF-B318-4DDB-C64A80E2F7B6}" dt="2022-05-11T04:23:56.772" v="13"/>
          <ac:spMkLst>
            <pc:docMk/>
            <pc:sldMk cId="1494780194" sldId="2146846465"/>
            <ac:spMk id="3" creationId="{54D21F76-86DD-34D4-FDF8-331EC0526C5A}"/>
          </ac:spMkLst>
        </pc:spChg>
        <pc:spChg chg="add del">
          <ac:chgData name="Linda Lu Cannon" userId="S::lindalu@microsoft.com::458ce4a4-ddb0-4972-91c6-cecceba7744e" providerId="AD" clId="Web-{BD97FECA-5DCF-B318-4DDB-C64A80E2F7B6}" dt="2022-05-11T04:23:40.068" v="12"/>
          <ac:spMkLst>
            <pc:docMk/>
            <pc:sldMk cId="1494780194" sldId="2146846465"/>
            <ac:spMk id="4" creationId="{40469C7E-99F8-903D-978E-CAC5126525FC}"/>
          </ac:spMkLst>
        </pc:spChg>
      </pc:sldChg>
      <pc:sldChg chg="modSp new del">
        <pc:chgData name="Linda Lu Cannon" userId="S::lindalu@microsoft.com::458ce4a4-ddb0-4972-91c6-cecceba7744e" providerId="AD" clId="Web-{BD97FECA-5DCF-B318-4DDB-C64A80E2F7B6}" dt="2022-05-11T04:26:48.894" v="67"/>
        <pc:sldMkLst>
          <pc:docMk/>
          <pc:sldMk cId="2551154474" sldId="2146846465"/>
        </pc:sldMkLst>
        <pc:spChg chg="mod">
          <ac:chgData name="Linda Lu Cannon" userId="S::lindalu@microsoft.com::458ce4a4-ddb0-4972-91c6-cecceba7744e" providerId="AD" clId="Web-{BD97FECA-5DCF-B318-4DDB-C64A80E2F7B6}" dt="2022-05-11T04:26:45.018" v="66" actId="14100"/>
          <ac:spMkLst>
            <pc:docMk/>
            <pc:sldMk cId="2551154474" sldId="2146846465"/>
            <ac:spMk id="2" creationId="{0855FDF0-0AB7-C09D-245C-C7BA436E7B3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51B62-331C-4E9C-BCFD-2436B3B8345C}"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7F525-00EC-4CE6-9381-C4BFFC3F0057}" type="slidenum">
              <a:rPr lang="en-US" smtClean="0"/>
              <a:t>‹#›</a:t>
            </a:fld>
            <a:endParaRPr lang="en-US"/>
          </a:p>
        </p:txBody>
      </p:sp>
    </p:spTree>
    <p:extLst>
      <p:ext uri="{BB962C8B-B14F-4D97-AF65-F5344CB8AC3E}">
        <p14:creationId xmlns:p14="http://schemas.microsoft.com/office/powerpoint/2010/main" val="3384082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2</a:t>
            </a:fld>
            <a:endParaRPr lang="en-US"/>
          </a:p>
        </p:txBody>
      </p:sp>
    </p:spTree>
    <p:extLst>
      <p:ext uri="{BB962C8B-B14F-4D97-AF65-F5344CB8AC3E}">
        <p14:creationId xmlns:p14="http://schemas.microsoft.com/office/powerpoint/2010/main" val="1505170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11</a:t>
            </a:fld>
            <a:endParaRPr lang="en-US"/>
          </a:p>
        </p:txBody>
      </p:sp>
    </p:spTree>
    <p:extLst>
      <p:ext uri="{BB962C8B-B14F-4D97-AF65-F5344CB8AC3E}">
        <p14:creationId xmlns:p14="http://schemas.microsoft.com/office/powerpoint/2010/main" val="3394329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5/11/2022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889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5/11/2022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011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5/11/2022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5/11/2022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975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B7F525-00EC-4CE6-9381-C4BFFC3F0057}" type="slidenum">
              <a:rPr lang="en-US" smtClean="0"/>
              <a:t>32</a:t>
            </a:fld>
            <a:endParaRPr lang="en-US"/>
          </a:p>
        </p:txBody>
      </p:sp>
    </p:spTree>
    <p:extLst>
      <p:ext uri="{BB962C8B-B14F-4D97-AF65-F5344CB8AC3E}">
        <p14:creationId xmlns:p14="http://schemas.microsoft.com/office/powerpoint/2010/main" val="876104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0.png"/><Relationship Id="rId1" Type="http://schemas.openxmlformats.org/officeDocument/2006/relationships/slideMaster" Target="../slideMasters/slideMaster6.xml"/><Relationship Id="rId4" Type="http://schemas.openxmlformats.org/officeDocument/2006/relationships/image" Target="../media/image51.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 Id="rId4" Type="http://schemas.openxmlformats.org/officeDocument/2006/relationships/image" Target="../media/image54.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9.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61.sv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jpeg"/><Relationship Id="rId1" Type="http://schemas.openxmlformats.org/officeDocument/2006/relationships/slideMaster" Target="../slideMasters/slideMaster9.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6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jpeg"/><Relationship Id="rId1" Type="http://schemas.openxmlformats.org/officeDocument/2006/relationships/slideMaster" Target="../slideMasters/slideMaster9.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61.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4.jpeg"/><Relationship Id="rId1" Type="http://schemas.openxmlformats.org/officeDocument/2006/relationships/slideMaster" Target="../slideMasters/slideMaster9.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6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5.jpeg"/><Relationship Id="rId1" Type="http://schemas.openxmlformats.org/officeDocument/2006/relationships/slideMaster" Target="../slideMasters/slideMaster9.xml"/><Relationship Id="rId4" Type="http://schemas.openxmlformats.org/officeDocument/2006/relationships/image" Target="../media/image57.sv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5.jpeg"/><Relationship Id="rId1" Type="http://schemas.openxmlformats.org/officeDocument/2006/relationships/slideMaster" Target="../slideMasters/slideMaster9.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61.sv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6.jpeg"/><Relationship Id="rId1" Type="http://schemas.openxmlformats.org/officeDocument/2006/relationships/slideMaster" Target="../slideMasters/slideMaster9.xml"/><Relationship Id="rId4" Type="http://schemas.openxmlformats.org/officeDocument/2006/relationships/image" Target="../media/image57.sv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6.jpeg"/><Relationship Id="rId1" Type="http://schemas.openxmlformats.org/officeDocument/2006/relationships/slideMaster" Target="../slideMasters/slideMaster9.xml"/><Relationship Id="rId4" Type="http://schemas.openxmlformats.org/officeDocument/2006/relationships/image" Target="../media/image57.sv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6.jpeg"/><Relationship Id="rId1" Type="http://schemas.openxmlformats.org/officeDocument/2006/relationships/slideMaster" Target="../slideMasters/slideMaster9.xml"/><Relationship Id="rId4" Type="http://schemas.openxmlformats.org/officeDocument/2006/relationships/image" Target="../media/image57.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jpeg"/><Relationship Id="rId1" Type="http://schemas.openxmlformats.org/officeDocument/2006/relationships/slideMaster" Target="../slideMasters/slideMaster9.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61.sv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48.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9.jpe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1.jpe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2.jpe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ll Title Slide">
    <p:spTree>
      <p:nvGrpSpPr>
        <p:cNvPr id="1" name=""/>
        <p:cNvGrpSpPr/>
        <p:nvPr/>
      </p:nvGrpSpPr>
      <p:grpSpPr>
        <a:xfrm>
          <a:off x="0" y="0"/>
          <a:ext cx="0" cy="0"/>
          <a:chOff x="0" y="0"/>
          <a:chExt cx="0" cy="0"/>
        </a:xfrm>
      </p:grpSpPr>
      <p:pic>
        <p:nvPicPr>
          <p:cNvPr id="3" name="Picture 2" descr="A group of people sitting at a desk&#10;&#10;Description generated with very high confidence">
            <a:extLst>
              <a:ext uri="{FF2B5EF4-FFF2-40B4-BE49-F238E27FC236}">
                <a16:creationId xmlns:a16="http://schemas.microsoft.com/office/drawing/2014/main" id="{A5E40A75-70AB-4518-B277-A099C5BFB16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0048"/>
            <a:ext cx="12192000" cy="6858000"/>
          </a:xfrm>
          <a:prstGeom prst="rect">
            <a:avLst/>
          </a:prstGeom>
        </p:spPr>
      </p:pic>
      <p:sp>
        <p:nvSpPr>
          <p:cNvPr id="8" name="Rectangle 7">
            <a:extLst>
              <a:ext uri="{FF2B5EF4-FFF2-40B4-BE49-F238E27FC236}">
                <a16:creationId xmlns:a16="http://schemas.microsoft.com/office/drawing/2014/main" id="{E8B8CA25-8E75-4DBD-9EEF-261D657EDF67}"/>
              </a:ext>
            </a:extLst>
          </p:cNvPr>
          <p:cNvSpPr/>
          <p:nvPr userDrawn="1"/>
        </p:nvSpPr>
        <p:spPr>
          <a:xfrm>
            <a:off x="0" y="-10048"/>
            <a:ext cx="7785278" cy="6858000"/>
          </a:xfrm>
          <a:prstGeom prst="rect">
            <a:avLst/>
          </a:prstGeom>
          <a:gradFill flip="none" rotWithShape="1">
            <a:gsLst>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pic>
        <p:nvPicPr>
          <p:cNvPr id="6" name="Picture 5">
            <a:extLst>
              <a:ext uri="{FF2B5EF4-FFF2-40B4-BE49-F238E27FC236}">
                <a16:creationId xmlns:a16="http://schemas.microsoft.com/office/drawing/2014/main" id="{FF021917-D0B1-4ED2-8799-9112AAC88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7326" y="-61077"/>
            <a:ext cx="1541592" cy="690952"/>
          </a:xfrm>
          <a:prstGeom prst="rect">
            <a:avLst/>
          </a:prstGeom>
        </p:spPr>
      </p:pic>
      <p:sp>
        <p:nvSpPr>
          <p:cNvPr id="7" name="TextBox 6">
            <a:extLst>
              <a:ext uri="{FF2B5EF4-FFF2-40B4-BE49-F238E27FC236}">
                <a16:creationId xmlns:a16="http://schemas.microsoft.com/office/drawing/2014/main" id="{12B83514-8227-42D7-AA50-F39F0FDFAD4A}"/>
              </a:ext>
            </a:extLst>
          </p:cNvPr>
          <p:cNvSpPr txBox="1"/>
          <p:nvPr userDrawn="1"/>
        </p:nvSpPr>
        <p:spPr>
          <a:xfrm>
            <a:off x="133081" y="184598"/>
            <a:ext cx="3966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Office Add-ins</a:t>
            </a:r>
          </a:p>
        </p:txBody>
      </p:sp>
    </p:spTree>
    <p:extLst>
      <p:ext uri="{BB962C8B-B14F-4D97-AF65-F5344CB8AC3E}">
        <p14:creationId xmlns:p14="http://schemas.microsoft.com/office/powerpoint/2010/main" val="15944769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217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022F610-5124-4560-B83B-9150A1BF77B3}"/>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8798884C-963E-4AB7-8DFC-B3AB41C43132}"/>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B775B133-9191-4513-8EC8-847CA82F4139}"/>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F6123CCC-BA00-4EFB-A56F-C33127D1A7D4}"/>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235B945C-4350-4B93-B605-080BDC2C2AE6}"/>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E289C108-C696-4F51-9AFB-17710E0A6CF5}"/>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0935171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6FCB711-B645-4F71-A506-4D7BABBB0435}"/>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B7A1CE6D-385E-46DE-B642-F8AF0769BAB2}"/>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3131EA02-42F8-4488-919E-1137F2CD3C9B}"/>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B051A867-7BB3-452E-8C4E-3AF999622480}"/>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FF26FCE1-A14B-4942-8668-7CE5D1F90D90}"/>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B784D3A-EBD2-429D-BC50-98450709CADD}"/>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ED0A563A-8556-4451-9352-1FAEE7EA45FE}"/>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B460DD7E-8D10-4E5D-ABAB-499D394C8BE7}"/>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9967681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39355CD2-6F0D-48B1-B065-94AE8931149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E8DF6D16-702E-4604-AA1A-6EF01F375A8F}"/>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494645B-AFD8-4CD5-B3AB-AB222F7EA0BD}"/>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A4890D75-7CEF-4D24-95F5-A55CBCB23531}"/>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474197D-D68B-4EBC-B831-B2ABBAE1DAD3}"/>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37836E0F-03B0-46C3-BD00-9A3551E5364B}"/>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D5F648A3-9DC4-4424-B144-7D52B88A23F5}"/>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753389B9-637F-4ECE-891A-ACDBCEF21E2F}"/>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686361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9AFB6E15-5855-4A5D-BCE8-55F3D76F3191}"/>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D5AE84BA-C193-412B-A05C-76555AECA9FD}"/>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A0A8C87-EC5D-48A9-959A-B539309FB19F}"/>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47ABB69F-186A-486C-B615-B31BC4870703}"/>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0D6720D3-5695-4EBB-8A0C-BE3A6009285C}"/>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C3D461E9-65B1-4993-AFC8-919E2973878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503C9C5F-91EA-432C-8123-12EEB3A4B1A3}"/>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A58996CF-76E6-4BB5-B92C-E0B7E465941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16493756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47138774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31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7102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9109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469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0" y="1599722"/>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0" y="545447"/>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0"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465305"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1" y="1599722"/>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9475642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1613630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77776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53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06940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A735-5D35-4E42-8654-2D3F62876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6F0AB-F6A6-47F6-ADF0-6A995E8062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1EAC0-A6AA-4F02-BCC1-3689FF3F6767}"/>
              </a:ext>
            </a:extLst>
          </p:cNvPr>
          <p:cNvSpPr>
            <a:spLocks noGrp="1"/>
          </p:cNvSpPr>
          <p:nvPr>
            <p:ph type="dt" sz="half" idx="10"/>
          </p:nvPr>
        </p:nvSpPr>
        <p:spPr/>
        <p:txBody>
          <a:bodyPr/>
          <a:lstStyle/>
          <a:p>
            <a:fld id="{EAB716E3-8F69-4CFB-938F-BDB2636B6338}" type="datetimeFigureOut">
              <a:rPr lang="en-US" smtClean="0"/>
              <a:t>5/11/2022</a:t>
            </a:fld>
            <a:endParaRPr lang="en-US"/>
          </a:p>
        </p:txBody>
      </p:sp>
      <p:sp>
        <p:nvSpPr>
          <p:cNvPr id="5" name="Footer Placeholder 4">
            <a:extLst>
              <a:ext uri="{FF2B5EF4-FFF2-40B4-BE49-F238E27FC236}">
                <a16:creationId xmlns:a16="http://schemas.microsoft.com/office/drawing/2014/main" id="{6D115EB8-7D44-4217-AE39-E7E3F41AF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EA264-431B-4324-90B1-34DC26D59204}"/>
              </a:ext>
            </a:extLst>
          </p:cNvPr>
          <p:cNvSpPr>
            <a:spLocks noGrp="1"/>
          </p:cNvSpPr>
          <p:nvPr>
            <p:ph type="sldNum" sz="quarter" idx="12"/>
          </p:nvPr>
        </p:nvSpPr>
        <p:spPr/>
        <p:txBody>
          <a:bodyPr/>
          <a:lstStyle/>
          <a:p>
            <a:fld id="{05E97E0F-FF11-4766-97BA-DE02ACB5FA58}" type="slidenum">
              <a:rPr lang="en-US" smtClean="0"/>
              <a:t>‹#›</a:t>
            </a:fld>
            <a:endParaRPr lang="en-US"/>
          </a:p>
        </p:txBody>
      </p:sp>
    </p:spTree>
    <p:extLst>
      <p:ext uri="{BB962C8B-B14F-4D97-AF65-F5344CB8AC3E}">
        <p14:creationId xmlns:p14="http://schemas.microsoft.com/office/powerpoint/2010/main" val="3223642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5248-7E59-479E-8616-66C6C11B2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17AA29-C2D3-45C6-A9DC-1929243DF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93F61D-482B-4799-88FE-0DB8FE3772B3}"/>
              </a:ext>
            </a:extLst>
          </p:cNvPr>
          <p:cNvSpPr>
            <a:spLocks noGrp="1"/>
          </p:cNvSpPr>
          <p:nvPr>
            <p:ph type="dt" sz="half" idx="10"/>
          </p:nvPr>
        </p:nvSpPr>
        <p:spPr/>
        <p:txBody>
          <a:bodyPr/>
          <a:lstStyle/>
          <a:p>
            <a:fld id="{BFE26F88-106B-424D-9962-AE31AEAD8E14}" type="datetimeFigureOut">
              <a:rPr lang="en-US" smtClean="0"/>
              <a:t>5/11/2022</a:t>
            </a:fld>
            <a:endParaRPr lang="en-US"/>
          </a:p>
        </p:txBody>
      </p:sp>
      <p:sp>
        <p:nvSpPr>
          <p:cNvPr id="5" name="Footer Placeholder 4">
            <a:extLst>
              <a:ext uri="{FF2B5EF4-FFF2-40B4-BE49-F238E27FC236}">
                <a16:creationId xmlns:a16="http://schemas.microsoft.com/office/drawing/2014/main" id="{4AC17B3F-C54D-4EDA-877A-B429FE723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07787-6E61-46BA-B3B4-1814A92325D6}"/>
              </a:ext>
            </a:extLst>
          </p:cNvPr>
          <p:cNvSpPr>
            <a:spLocks noGrp="1"/>
          </p:cNvSpPr>
          <p:nvPr>
            <p:ph type="sldNum" sz="quarter" idx="12"/>
          </p:nvPr>
        </p:nvSpPr>
        <p:spPr/>
        <p:txBody>
          <a:bodyPr/>
          <a:lstStyle/>
          <a:p>
            <a:fld id="{F39FC9E8-65AC-42C9-BA31-EDC5A68D81EB}" type="slidenum">
              <a:rPr lang="en-US" smtClean="0"/>
              <a:t>‹#›</a:t>
            </a:fld>
            <a:endParaRPr lang="en-US"/>
          </a:p>
        </p:txBody>
      </p:sp>
    </p:spTree>
    <p:extLst>
      <p:ext uri="{BB962C8B-B14F-4D97-AF65-F5344CB8AC3E}">
        <p14:creationId xmlns:p14="http://schemas.microsoft.com/office/powerpoint/2010/main" val="10496198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C669-FE97-445E-AF5C-04729C73A0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0481B8-9848-4551-B768-8CCF7FEE984D}"/>
              </a:ext>
            </a:extLst>
          </p:cNvPr>
          <p:cNvSpPr>
            <a:spLocks noGrp="1"/>
          </p:cNvSpPr>
          <p:nvPr>
            <p:ph type="dt" sz="half" idx="10"/>
          </p:nvPr>
        </p:nvSpPr>
        <p:spPr/>
        <p:txBody>
          <a:bodyPr/>
          <a:lstStyle/>
          <a:p>
            <a:fld id="{725C5CED-6F73-4699-942A-73154A2054D2}" type="datetimeFigureOut">
              <a:rPr lang="en-US" smtClean="0"/>
              <a:t>5/11/2022</a:t>
            </a:fld>
            <a:endParaRPr lang="en-US"/>
          </a:p>
        </p:txBody>
      </p:sp>
      <p:sp>
        <p:nvSpPr>
          <p:cNvPr id="4" name="Footer Placeholder 3">
            <a:extLst>
              <a:ext uri="{FF2B5EF4-FFF2-40B4-BE49-F238E27FC236}">
                <a16:creationId xmlns:a16="http://schemas.microsoft.com/office/drawing/2014/main" id="{DC2E0CEC-8F97-4679-9B3B-2A867F3790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04E7CF-A6A2-48FB-A698-2C10B239311D}"/>
              </a:ext>
            </a:extLst>
          </p:cNvPr>
          <p:cNvSpPr>
            <a:spLocks noGrp="1"/>
          </p:cNvSpPr>
          <p:nvPr>
            <p:ph type="sldNum" sz="quarter" idx="12"/>
          </p:nvPr>
        </p:nvSpPr>
        <p:spPr/>
        <p:txBody>
          <a:bodyPr/>
          <a:lstStyle/>
          <a:p>
            <a:fld id="{0A33BB9F-30A2-4B1C-B80B-20BC44CF2923}" type="slidenum">
              <a:rPr lang="en-US" smtClean="0"/>
              <a:t>‹#›</a:t>
            </a:fld>
            <a:endParaRPr lang="en-US"/>
          </a:p>
        </p:txBody>
      </p:sp>
    </p:spTree>
    <p:extLst>
      <p:ext uri="{BB962C8B-B14F-4D97-AF65-F5344CB8AC3E}">
        <p14:creationId xmlns:p14="http://schemas.microsoft.com/office/powerpoint/2010/main" val="39746614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5/11/2022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38792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54020811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9081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52117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a:srcRect l="55573" t="14268" r="3602" b="15519"/>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3569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61145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1157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831602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2663356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94223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6770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66839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48799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7534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204379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9894652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5707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8349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6007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5108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6096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910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814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76477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540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5605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AE9E-3806-4B47-A427-FD9286B04E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53814-03A3-44BF-ABE0-40A74B247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58010-85C9-4367-AB7B-F2F2BD745F53}"/>
              </a:ext>
            </a:extLst>
          </p:cNvPr>
          <p:cNvSpPr>
            <a:spLocks noGrp="1"/>
          </p:cNvSpPr>
          <p:nvPr>
            <p:ph type="dt" sz="half" idx="10"/>
          </p:nvPr>
        </p:nvSpPr>
        <p:spPr/>
        <p:txBody>
          <a:bodyPr/>
          <a:lstStyle/>
          <a:p>
            <a:fld id="{4509A250-FF31-4206-8172-F9D3106AACB1}" type="datetimeFigureOut">
              <a:rPr lang="en-US" smtClean="0"/>
              <a:t>5/11/2022</a:t>
            </a:fld>
            <a:endParaRPr lang="en-US"/>
          </a:p>
        </p:txBody>
      </p:sp>
      <p:sp>
        <p:nvSpPr>
          <p:cNvPr id="5" name="Footer Placeholder 4">
            <a:extLst>
              <a:ext uri="{FF2B5EF4-FFF2-40B4-BE49-F238E27FC236}">
                <a16:creationId xmlns:a16="http://schemas.microsoft.com/office/drawing/2014/main" id="{5F218734-3AB3-4AE2-BF96-ADB995A9B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2971D-94CF-4C00-8C2D-E0339C0E07E6}"/>
              </a:ext>
            </a:extLst>
          </p:cNvPr>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176262263"/>
      </p:ext>
    </p:extLst>
  </p:cSld>
  <p:clrMapOvr>
    <a:masterClrMapping/>
  </p:clrMapOvr>
  <p:extLst>
    <p:ext uri="{DCECCB84-F9BA-43D5-87BE-67443E8EF086}">
      <p15:sldGuideLst xmlns:p15="http://schemas.microsoft.com/office/powerpoint/2012/main">
        <p15:guide id="1" pos="296" userDrawn="1">
          <p15:clr>
            <a:srgbClr val="CCCCCC"/>
          </p15:clr>
        </p15:guide>
        <p15:guide id="2" pos="7560" userDrawn="1">
          <p15:clr>
            <a:srgbClr val="CCCCC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9673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790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96860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574331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2480398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38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504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0787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4159497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0704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341103614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91117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25203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235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24252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54662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7765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05186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38228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39036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5430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102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24700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4451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2400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10181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7430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06571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08980" y="0"/>
            <a:ext cx="6783020" cy="6856412"/>
          </a:xfrm>
          <a:blipFill>
            <a:blip r:embed="rId2"/>
            <a:stretch>
              <a:fillRect l="-29022" r="-21036"/>
            </a:stretch>
          </a:blipFill>
          <a:ln w="76200">
            <a:noFill/>
          </a:ln>
        </p:spPr>
        <p:txBody>
          <a:bodyPr lIns="0" tIns="210312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604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1594"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0007" y="1440434"/>
            <a:ext cx="5367528" cy="3474720"/>
          </a:xfrm>
          <a:blipFill>
            <a:blip r:embed="rId2"/>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39255"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6650" y="1440434"/>
            <a:ext cx="5367528" cy="3474720"/>
          </a:xfrm>
          <a:blipFill>
            <a:blip r:embed="rId3"/>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8263"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8263" y="1440434"/>
            <a:ext cx="3475037" cy="3474720"/>
          </a:xfrm>
          <a:blipFill>
            <a:blip r:embed="rId2"/>
            <a:stretch>
              <a:fillRect l="-20729" r="-20732"/>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64290"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64289" y="1440434"/>
            <a:ext cx="3475037" cy="3474720"/>
          </a:xfrm>
          <a:blipFill>
            <a:blip r:embed="rId3"/>
            <a:stretch>
              <a:fillRect l="-21455" r="-21445"/>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40001"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40002" y="1440434"/>
            <a:ext cx="3472432" cy="3474720"/>
          </a:xfrm>
          <a:blipFill>
            <a:blip r:embed="rId4"/>
            <a:stretch>
              <a:fillRect l="-28220" r="-16852"/>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3701"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3701" y="1440434"/>
            <a:ext cx="2532888" cy="2532888"/>
          </a:xfrm>
          <a:blipFill>
            <a:blip r:embed="rId2"/>
            <a:stretch>
              <a:fillRect l="-21152" r="-21152"/>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4996"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4996" y="1440434"/>
            <a:ext cx="2529197" cy="2532888"/>
          </a:xfrm>
          <a:blipFill>
            <a:blip r:embed="rId3"/>
            <a:stretch>
              <a:fillRect l="-21182" r="-21328"/>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6292"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9985" y="1440434"/>
            <a:ext cx="2529195" cy="2532888"/>
          </a:xfrm>
          <a:blipFill>
            <a:blip r:embed="rId4"/>
            <a:stretch>
              <a:fillRect l="-21328" r="-21182"/>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7588"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7588" y="1444779"/>
            <a:ext cx="2529195" cy="2532888"/>
          </a:xfrm>
          <a:blipFill>
            <a:blip r:embed="rId5"/>
            <a:stretch>
              <a:fillRect l="-21328" r="-21183"/>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75407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61665"/>
          </a:xfrm>
        </p:spPr>
        <p:txBody>
          <a:bodyPr/>
          <a:lstStyle>
            <a:lvl1pPr>
              <a:defRPr sz="3000"/>
            </a:lvl1pPr>
          </a:lstStyle>
          <a:p>
            <a:r>
              <a:rPr lang="en-US"/>
              <a:t>Click to edit Master title style</a:t>
            </a:r>
          </a:p>
        </p:txBody>
      </p:sp>
      <p:sp>
        <p:nvSpPr>
          <p:cNvPr id="4" name="Text Placeholder 3"/>
          <p:cNvSpPr>
            <a:spLocks noGrp="1"/>
          </p:cNvSpPr>
          <p:nvPr>
            <p:ph type="body" sz="quarter" idx="10"/>
          </p:nvPr>
        </p:nvSpPr>
        <p:spPr>
          <a:xfrm>
            <a:off x="586390" y="1434370"/>
            <a:ext cx="11018520" cy="1785104"/>
          </a:xfrm>
        </p:spPr>
        <p:txBody>
          <a:bodyPr wrap="square">
            <a:spAutoFit/>
          </a:bodyPr>
          <a:lstStyle>
            <a:lvl1pPr marL="0" indent="0">
              <a:buNone/>
              <a:defRPr sz="2000"/>
            </a:lvl1pPr>
            <a:lvl2pPr marL="228600" indent="0">
              <a:buNone/>
              <a:defRPr sz="2000"/>
            </a:lvl2pPr>
            <a:lvl3pPr marL="457200" indent="0">
              <a:buNone/>
              <a:defRPr sz="2000"/>
            </a:lvl3pPr>
            <a:lvl4pPr marL="685800" indent="0">
              <a:buNone/>
              <a:defRPr sz="2000"/>
            </a:lvl4pPr>
            <a:lvl5pPr marL="91440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561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941491437"/>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57900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671151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438412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07315932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567625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9313850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7476153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855945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82532435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ver Page - Ligh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872EFE-4229-4F5E-9AF0-6EC15C7DFC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54AA126A-3BCE-49BC-812B-698BC0BE4402}"/>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135246559"/>
      </p:ext>
    </p:extLst>
  </p:cSld>
  <p:clrMapOvr>
    <a:masterClrMapping/>
  </p:clrMapOvr>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ver Page - Ligh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BB98E-CFC9-44F8-ACE5-FA0FA4317E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BCF32650-D5AC-41B7-956C-F4D688A49D1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82472977"/>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ver Page - Ligh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8C24AB-3817-4069-A03E-001AC12EDC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BCE4E31-E78C-4DA4-B3C7-10EADF857D56}"/>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736120506"/>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age - Ligh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589A6-874B-4E99-8730-0B1A46AE0C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D169137-56C5-4570-9CD3-EB97FCE6F26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48425257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a:srcRect t="15653"/>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997324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8593409F-2E46-4A3D-AC5A-7B57D69696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5BCE83-C3BB-46CE-9742-3BAC948C05ED}"/>
              </a:ext>
            </a:extLst>
          </p:cNvPr>
          <p:cNvSpPr>
            <a:spLocks noGrp="1"/>
          </p:cNvSpPr>
          <p:nvPr>
            <p:ph type="title" hasCustomPrompt="1"/>
          </p:nvPr>
        </p:nvSpPr>
        <p:spPr>
          <a:xfrm>
            <a:off x="675248" y="3046825"/>
            <a:ext cx="11200545" cy="876885"/>
          </a:xfrm>
        </p:spPr>
        <p:txBody>
          <a:bodyPr anchor="ctr"/>
          <a:lstStyle>
            <a:lvl1pPr>
              <a:defRPr sz="5500"/>
            </a:lvl1pPr>
          </a:lstStyle>
          <a:p>
            <a:r>
              <a:rPr lang="en-US"/>
              <a:t>CHAPTER</a:t>
            </a:r>
            <a:endParaRPr lang="en-GB"/>
          </a:p>
        </p:txBody>
      </p:sp>
      <p:pic>
        <p:nvPicPr>
          <p:cNvPr id="5" name="Graphic 4">
            <a:extLst>
              <a:ext uri="{FF2B5EF4-FFF2-40B4-BE49-F238E27FC236}">
                <a16:creationId xmlns:a16="http://schemas.microsoft.com/office/drawing/2014/main" id="{AE6F9215-0440-45E8-9CDF-67B8BDF035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148F733F-7E76-4FA4-BB17-8545860966FD}"/>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814792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CE1BEFFC-E86F-4A8D-94B9-7D2F6D51F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87CB96C4-25D7-48BA-9564-B7743BB38901}"/>
              </a:ext>
            </a:extLst>
          </p:cNvPr>
          <p:cNvSpPr>
            <a:spLocks noGrp="1"/>
          </p:cNvSpPr>
          <p:nvPr>
            <p:ph type="body" sz="quarter" idx="10" hasCustomPrompt="1"/>
          </p:nvPr>
        </p:nvSpPr>
        <p:spPr>
          <a:xfrm>
            <a:off x="1687512" y="1865848"/>
            <a:ext cx="9791700" cy="2153183"/>
          </a:xfrm>
        </p:spPr>
        <p:txBody>
          <a:bodyPr/>
          <a:lstStyle>
            <a:lvl1pPr marL="0" indent="0">
              <a:lnSpc>
                <a:spcPct val="120000"/>
              </a:lnSpc>
              <a:buNone/>
              <a:defRPr lang="en-GB" b="0" i="0" smtClean="0">
                <a:effectLst/>
                <a:latin typeface="+mn-lt"/>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a:t>
            </a:r>
            <a:r>
              <a:rPr lang="en-GB" err="1"/>
              <a:t>nisit</a:t>
            </a:r>
            <a:r>
              <a:rPr lang="en-GB"/>
              <a:t> </a:t>
            </a:r>
            <a:r>
              <a:rPr lang="en-GB" err="1"/>
              <a:t>ut</a:t>
            </a:r>
            <a:r>
              <a:rPr lang="en-GB"/>
              <a:t> </a:t>
            </a:r>
            <a:r>
              <a:rPr lang="en-GB" err="1"/>
              <a:t>aliquip</a:t>
            </a:r>
            <a:r>
              <a:rPr lang="en-GB"/>
              <a:t>.</a:t>
            </a:r>
          </a:p>
        </p:txBody>
      </p:sp>
      <p:pic>
        <p:nvPicPr>
          <p:cNvPr id="6" name="Graphic 5">
            <a:extLst>
              <a:ext uri="{FF2B5EF4-FFF2-40B4-BE49-F238E27FC236}">
                <a16:creationId xmlns:a16="http://schemas.microsoft.com/office/drawing/2014/main" id="{E52BE331-BB1C-46D4-AF32-564B02380D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293995" y="4348010"/>
            <a:ext cx="827551" cy="739928"/>
          </a:xfrm>
          <a:prstGeom prst="rect">
            <a:avLst/>
          </a:prstGeom>
        </p:spPr>
      </p:pic>
      <p:cxnSp>
        <p:nvCxnSpPr>
          <p:cNvPr id="7" name="Straight Connector 6">
            <a:extLst>
              <a:ext uri="{FF2B5EF4-FFF2-40B4-BE49-F238E27FC236}">
                <a16:creationId xmlns:a16="http://schemas.microsoft.com/office/drawing/2014/main" id="{F42278C6-74C4-4B7C-9B21-E4075FCDDDF3}"/>
              </a:ext>
            </a:extLst>
          </p:cNvPr>
          <p:cNvCxnSpPr>
            <a:cxnSpLocks/>
          </p:cNvCxnSpPr>
          <p:nvPr userDrawn="1"/>
        </p:nvCxnSpPr>
        <p:spPr>
          <a:xfrm rot="5400000">
            <a:off x="-405067" y="3345704"/>
            <a:ext cx="3563816" cy="0"/>
          </a:xfrm>
          <a:prstGeom prst="line">
            <a:avLst/>
          </a:prstGeom>
          <a:ln w="28575">
            <a:solidFill>
              <a:schemeClr val="tx2"/>
            </a:solidFill>
          </a:ln>
        </p:spPr>
        <p:style>
          <a:lnRef idx="1">
            <a:schemeClr val="accent2"/>
          </a:lnRef>
          <a:fillRef idx="0">
            <a:schemeClr val="accent2"/>
          </a:fillRef>
          <a:effectRef idx="0">
            <a:schemeClr val="accent2"/>
          </a:effectRef>
          <a:fontRef idx="minor">
            <a:schemeClr val="tx1"/>
          </a:fontRef>
        </p:style>
      </p:cxnSp>
      <p:sp>
        <p:nvSpPr>
          <p:cNvPr id="4" name="Text Placeholder 3">
            <a:extLst>
              <a:ext uri="{FF2B5EF4-FFF2-40B4-BE49-F238E27FC236}">
                <a16:creationId xmlns:a16="http://schemas.microsoft.com/office/drawing/2014/main" id="{77FC6A6C-8FA0-4BC9-8F9F-3416A51A061A}"/>
              </a:ext>
            </a:extLst>
          </p:cNvPr>
          <p:cNvSpPr>
            <a:spLocks noGrp="1"/>
          </p:cNvSpPr>
          <p:nvPr>
            <p:ph type="body" sz="quarter" idx="11" hasCustomPrompt="1"/>
          </p:nvPr>
        </p:nvSpPr>
        <p:spPr>
          <a:xfrm>
            <a:off x="1687512" y="4657632"/>
            <a:ext cx="8410295" cy="349156"/>
          </a:xfrm>
        </p:spPr>
        <p:txBody>
          <a:bodyPr>
            <a:normAutofit/>
          </a:bodyPr>
          <a:lstStyle>
            <a:lvl1pPr marL="0" indent="0" algn="r">
              <a:buNone/>
              <a:defRPr sz="2000"/>
            </a:lvl1pPr>
          </a:lstStyle>
          <a:p>
            <a:pPr lvl="0"/>
            <a:r>
              <a:rPr lang="en-GB"/>
              <a:t>Name, Title</a:t>
            </a:r>
          </a:p>
        </p:txBody>
      </p:sp>
      <p:sp>
        <p:nvSpPr>
          <p:cNvPr id="9" name="Text Placeholder 8">
            <a:extLst>
              <a:ext uri="{FF2B5EF4-FFF2-40B4-BE49-F238E27FC236}">
                <a16:creationId xmlns:a16="http://schemas.microsoft.com/office/drawing/2014/main" id="{FA220EAB-8956-43E3-80B9-E364F470A0C4}"/>
              </a:ext>
            </a:extLst>
          </p:cNvPr>
          <p:cNvSpPr>
            <a:spLocks noGrp="1"/>
          </p:cNvSpPr>
          <p:nvPr>
            <p:ph type="body" sz="quarter" idx="12" hasCustomPrompt="1"/>
          </p:nvPr>
        </p:nvSpPr>
        <p:spPr>
          <a:xfrm>
            <a:off x="1687512" y="1491871"/>
            <a:ext cx="656758" cy="583453"/>
          </a:xfrm>
        </p:spPr>
        <p:txBody>
          <a:bodyPr>
            <a:noAutofit/>
          </a:bodyPr>
          <a:lstStyle>
            <a:lvl1pPr marL="0" indent="0">
              <a:buNone/>
              <a:defRPr sz="5400">
                <a:latin typeface="+mj-lt"/>
              </a:defRPr>
            </a:lvl1pPr>
          </a:lstStyle>
          <a:p>
            <a:pPr lvl="0"/>
            <a:r>
              <a:rPr lang="en-GB"/>
              <a:t>“</a:t>
            </a:r>
          </a:p>
        </p:txBody>
      </p:sp>
      <p:sp>
        <p:nvSpPr>
          <p:cNvPr id="10" name="Text Placeholder 8">
            <a:extLst>
              <a:ext uri="{FF2B5EF4-FFF2-40B4-BE49-F238E27FC236}">
                <a16:creationId xmlns:a16="http://schemas.microsoft.com/office/drawing/2014/main" id="{CC4511D6-13CA-430D-98C0-A7C03678788B}"/>
              </a:ext>
            </a:extLst>
          </p:cNvPr>
          <p:cNvSpPr>
            <a:spLocks noGrp="1"/>
          </p:cNvSpPr>
          <p:nvPr>
            <p:ph type="body" sz="quarter" idx="13" hasCustomPrompt="1"/>
          </p:nvPr>
        </p:nvSpPr>
        <p:spPr>
          <a:xfrm>
            <a:off x="6604656" y="3804024"/>
            <a:ext cx="585042" cy="583453"/>
          </a:xfrm>
        </p:spPr>
        <p:txBody>
          <a:bodyPr>
            <a:noAutofit/>
          </a:bodyPr>
          <a:lstStyle>
            <a:lvl1pPr marL="0" indent="0">
              <a:buNone/>
              <a:defRPr sz="5400">
                <a:latin typeface="+mj-lt"/>
              </a:defRPr>
            </a:lvl1pPr>
          </a:lstStyle>
          <a:p>
            <a:pPr lvl="0"/>
            <a:r>
              <a:rPr lang="en-GB"/>
              <a:t>”</a:t>
            </a:r>
          </a:p>
        </p:txBody>
      </p:sp>
      <p:pic>
        <p:nvPicPr>
          <p:cNvPr id="11" name="Graphic 10">
            <a:extLst>
              <a:ext uri="{FF2B5EF4-FFF2-40B4-BE49-F238E27FC236}">
                <a16:creationId xmlns:a16="http://schemas.microsoft.com/office/drawing/2014/main" id="{365AFF5B-6E5B-4922-8117-68802D2AB10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662400" y="482400"/>
            <a:ext cx="2286000" cy="445062"/>
          </a:xfrm>
          <a:prstGeom prst="rect">
            <a:avLst/>
          </a:prstGeom>
        </p:spPr>
      </p:pic>
      <p:sp>
        <p:nvSpPr>
          <p:cNvPr id="2" name="Slide Number Placeholder 1">
            <a:extLst>
              <a:ext uri="{FF2B5EF4-FFF2-40B4-BE49-F238E27FC236}">
                <a16:creationId xmlns:a16="http://schemas.microsoft.com/office/drawing/2014/main" id="{A0CC9BA5-207C-4378-A2B1-AB2F85992266}"/>
              </a:ext>
            </a:extLst>
          </p:cNvPr>
          <p:cNvSpPr>
            <a:spLocks noGrp="1"/>
          </p:cNvSpPr>
          <p:nvPr>
            <p:ph type="sldNum" sz="quarter" idx="14"/>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4900566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75+</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DFB4426A-9385-4CB1-9390-4066F23963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C3190374-F822-49A5-9432-2305E5F4C35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81386530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96%</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7B62577D-B09F-4E25-A0A3-1259C02169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0D420366-6064-4652-A51E-0D61509B881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26144961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FD2C1-4D42-4D05-BE4C-92EB0967FF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#1</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64002138-8E3E-4935-90D3-63A0BAD5FE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235C32B8-E14E-4AF3-9C52-D1135E6B3433}"/>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074567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53F19730-F9A6-4FF0-903A-075B74510B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699247" y="1651286"/>
            <a:ext cx="10793506" cy="1593937"/>
          </a:xfrm>
        </p:spPr>
        <p:txBody>
          <a:bodyPr/>
          <a:lstStyle>
            <a:lvl1pPr algn="ctr">
              <a:defRPr sz="7200"/>
            </a:lvl1pPr>
          </a:lstStyle>
          <a:p>
            <a:r>
              <a:rPr lang="en-US"/>
              <a:t>THANK YOU</a:t>
            </a:r>
            <a:endParaRPr lang="en-GB"/>
          </a:p>
        </p:txBody>
      </p:sp>
      <p:pic>
        <p:nvPicPr>
          <p:cNvPr id="7" name="Graphic 6">
            <a:extLst>
              <a:ext uri="{FF2B5EF4-FFF2-40B4-BE49-F238E27FC236}">
                <a16:creationId xmlns:a16="http://schemas.microsoft.com/office/drawing/2014/main" id="{9D5ED953-ACD5-4D19-8F67-DB54197BC6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pic>
        <p:nvPicPr>
          <p:cNvPr id="6" name="Graphic 5">
            <a:extLst>
              <a:ext uri="{FF2B5EF4-FFF2-40B4-BE49-F238E27FC236}">
                <a16:creationId xmlns:a16="http://schemas.microsoft.com/office/drawing/2014/main" id="{443E87D6-55DC-4130-83ED-AF46428DA2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3" name="Slide Number Placeholder 2">
            <a:extLst>
              <a:ext uri="{FF2B5EF4-FFF2-40B4-BE49-F238E27FC236}">
                <a16:creationId xmlns:a16="http://schemas.microsoft.com/office/drawing/2014/main" id="{6EA4EB0A-0585-4A9B-8CA1-BDD0A8C82773}"/>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13964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40986544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46756952"/>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96212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957021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a:srcRect t="15616"/>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427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2762169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5076320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4246876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705006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5786841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02961449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5140316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7968312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70810507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1738505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a:srcRect t="15616"/>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6037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2313618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2943781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0820924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1646817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71763"/>
            <a:ext cx="4167887" cy="86177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343525" y="-32320"/>
            <a:ext cx="6848476" cy="6890320"/>
          </a:xfrm>
          <a:prstGeom prst="rect">
            <a:avLst/>
          </a:prstGeom>
        </p:spPr>
      </p:pic>
    </p:spTree>
    <p:extLst>
      <p:ext uri="{BB962C8B-B14F-4D97-AF65-F5344CB8AC3E}">
        <p14:creationId xmlns:p14="http://schemas.microsoft.com/office/powerpoint/2010/main" val="218172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71989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4153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191622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97020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787608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a:srcRect t="9641" b="5454"/>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194137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59913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80242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838522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04803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01224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450998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19378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71131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79332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302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a:srcRect l="19185"/>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539673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5217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205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72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5387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341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4819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942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610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2133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41834995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66876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997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868659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5625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3452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5292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0925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4362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80097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2769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7788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a:srcRect l="10788"/>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5725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5726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0753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41871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92002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4514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58741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352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244F-10FD-4F39-A0CF-C217AD8FE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62478-19C1-4D9C-B03E-ECF5F355A1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8CD6A-0DD7-4174-B104-9928E87E07B5}"/>
              </a:ext>
            </a:extLst>
          </p:cNvPr>
          <p:cNvSpPr>
            <a:spLocks noGrp="1"/>
          </p:cNvSpPr>
          <p:nvPr>
            <p:ph type="dt" sz="half" idx="10"/>
          </p:nvPr>
        </p:nvSpPr>
        <p:spPr/>
        <p:txBody>
          <a:bodyPr/>
          <a:lstStyle/>
          <a:p>
            <a:fld id="{19B69489-D2D2-493C-8B55-0DB90C8F1861}" type="datetimeFigureOut">
              <a:rPr lang="en-US" smtClean="0"/>
              <a:t>5/11/2022</a:t>
            </a:fld>
            <a:endParaRPr lang="en-US"/>
          </a:p>
        </p:txBody>
      </p:sp>
      <p:sp>
        <p:nvSpPr>
          <p:cNvPr id="5" name="Footer Placeholder 4">
            <a:extLst>
              <a:ext uri="{FF2B5EF4-FFF2-40B4-BE49-F238E27FC236}">
                <a16:creationId xmlns:a16="http://schemas.microsoft.com/office/drawing/2014/main" id="{E1A4FA19-1DBA-4540-B1C8-5A99A0A2F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223BE-B62E-4240-AB05-A7C381CF4BC4}"/>
              </a:ext>
            </a:extLst>
          </p:cNvPr>
          <p:cNvSpPr>
            <a:spLocks noGrp="1"/>
          </p:cNvSpPr>
          <p:nvPr>
            <p:ph type="sldNum" sz="quarter" idx="12"/>
          </p:nvPr>
        </p:nvSpPr>
        <p:spPr/>
        <p:txBody>
          <a:bodyPr/>
          <a:lstStyle/>
          <a:p>
            <a:fld id="{FD63C700-02BB-4FCE-BF7F-10C1A2657734}" type="slidenum">
              <a:rPr lang="en-US" smtClean="0"/>
              <a:t>‹#›</a:t>
            </a:fld>
            <a:endParaRPr lang="en-US"/>
          </a:p>
        </p:txBody>
      </p:sp>
    </p:spTree>
    <p:extLst>
      <p:ext uri="{BB962C8B-B14F-4D97-AF65-F5344CB8AC3E}">
        <p14:creationId xmlns:p14="http://schemas.microsoft.com/office/powerpoint/2010/main" val="353971247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60225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a:srcRect l="19185"/>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7582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25820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1734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86258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a:srcRect l="10788"/>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45959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5843781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2362003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1123778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9171510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6063561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959708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0448200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8821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408705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479237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chemeClr val="bg2">
                  <a:lumMod val="25000"/>
                  <a:alpha val="84000"/>
                </a:schemeClr>
              </a:gs>
              <a:gs pos="67000">
                <a:schemeClr val="bg2">
                  <a:lumMod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165235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748917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a:srcRect l="55573" t="14268" r="3602" b="15519"/>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6794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42404348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487349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843228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04945926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35755770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7075596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4014770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956165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54283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977849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23087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35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031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07747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06535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3832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9290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2431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28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664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610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1591079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l="20446" b="32866"/>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765041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a:srcRect t="15616"/>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852586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a:srcRect l="-1" t="14892" r="16799" b="14895"/>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14648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a:srcRect l="11520" t="1" b="25333"/>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945792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89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BA25D5EF-49DF-421F-8BFF-CC40C7441DE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CCE7C6F6-C08E-40E0-83A6-6F60D9BF67B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795541A7-21C9-4896-B2A0-9DD0EAF7C420}"/>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09A8D52E-5B87-4546-9272-35448AAC4CD2}"/>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2E0E8708-5DE4-4FE2-AF65-C0716515F96F}"/>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1AD750AF-7269-4BAA-A67E-E9DE1A68C126}"/>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35341538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834" y="6294874"/>
            <a:ext cx="1288799" cy="470380"/>
          </a:xfrm>
          <a:prstGeom prst="rect">
            <a:avLst/>
          </a:prstGeom>
        </p:spPr>
      </p:pic>
    </p:spTree>
    <p:extLst>
      <p:ext uri="{BB962C8B-B14F-4D97-AF65-F5344CB8AC3E}">
        <p14:creationId xmlns:p14="http://schemas.microsoft.com/office/powerpoint/2010/main" val="523609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Intro 1">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a:srcRect t="15616"/>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DBFF35C-9EDF-4551-B8E9-4C4F8B3717C2}"/>
              </a:ext>
            </a:extLst>
          </p:cNvPr>
          <p:cNvSpPr/>
          <p:nvPr userDrawn="1"/>
        </p:nvSpPr>
        <p:spPr bwMode="auto">
          <a:xfrm>
            <a:off x="5480501" y="0"/>
            <a:ext cx="6711498" cy="6858000"/>
          </a:xfrm>
          <a:prstGeom prst="rect">
            <a:avLst/>
          </a:prstGeom>
          <a:gradFill>
            <a:gsLst>
              <a:gs pos="41000">
                <a:srgbClr val="C3C1C0"/>
              </a:gs>
              <a:gs pos="72000">
                <a:srgbClr val="C5C2C1">
                  <a:alpha val="66000"/>
                </a:srgbClr>
              </a:gs>
              <a:gs pos="82000">
                <a:srgbClr val="CFCCC9">
                  <a:alpha val="25000"/>
                </a:srgbClr>
              </a:gs>
              <a:gs pos="95000">
                <a:srgbClr val="C3C3C4">
                  <a:alpha val="3000"/>
                </a:srgbClr>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7440637" y="739373"/>
            <a:ext cx="4480567" cy="2241352"/>
          </a:xfrm>
          <a:noFill/>
        </p:spPr>
        <p:txBody>
          <a:bodyPr wrap="square" tIns="91440" bIns="91440" anchor="t" anchorCtr="0">
            <a:noAutofit/>
          </a:bodyPr>
          <a:lstStyle>
            <a:lvl1pPr>
              <a:defRPr sz="5880" spc="-98"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58957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923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5/11/2022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extLst>
      <p:ext uri="{BB962C8B-B14F-4D97-AF65-F5344CB8AC3E}">
        <p14:creationId xmlns:p14="http://schemas.microsoft.com/office/powerpoint/2010/main" val="9701668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57485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a:srcRect l="11520" t="1" b="25333"/>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81577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0834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33ED-AFFE-4D32-80CB-B1689DE303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8A02A5-50A8-48C1-9F6B-DD6CA615D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6E5655-8B1D-4AE9-BDA2-1CD8EEC18AFE}"/>
              </a:ext>
            </a:extLst>
          </p:cNvPr>
          <p:cNvSpPr>
            <a:spLocks noGrp="1"/>
          </p:cNvSpPr>
          <p:nvPr>
            <p:ph type="dt" sz="half" idx="10"/>
          </p:nvPr>
        </p:nvSpPr>
        <p:spPr/>
        <p:txBody>
          <a:bodyPr/>
          <a:lstStyle/>
          <a:p>
            <a:fld id="{0069E815-C888-4015-B987-2AE8493989CE}" type="datetimeFigureOut">
              <a:rPr lang="en-US" smtClean="0"/>
              <a:t>5/11/2022</a:t>
            </a:fld>
            <a:endParaRPr lang="en-US"/>
          </a:p>
        </p:txBody>
      </p:sp>
      <p:sp>
        <p:nvSpPr>
          <p:cNvPr id="5" name="Footer Placeholder 4">
            <a:extLst>
              <a:ext uri="{FF2B5EF4-FFF2-40B4-BE49-F238E27FC236}">
                <a16:creationId xmlns:a16="http://schemas.microsoft.com/office/drawing/2014/main" id="{81F541C3-A0C6-454D-B33E-E10177F5F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C3721-B1E1-46F7-BB69-F482024E315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2156917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5/11/2022</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1402645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7B92-FC10-47D2-A71D-75BF8DF2DF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9EF1AC-F8E1-4546-8214-D17A283C67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F17F18-F992-41DA-988B-470CAE541CE2}"/>
              </a:ext>
            </a:extLst>
          </p:cNvPr>
          <p:cNvSpPr>
            <a:spLocks noGrp="1"/>
          </p:cNvSpPr>
          <p:nvPr>
            <p:ph type="dt" sz="half" idx="10"/>
          </p:nvPr>
        </p:nvSpPr>
        <p:spPr/>
        <p:txBody>
          <a:bodyPr/>
          <a:lstStyle/>
          <a:p>
            <a:fld id="{0069E815-C888-4015-B987-2AE8493989CE}" type="datetimeFigureOut">
              <a:rPr lang="en-US" smtClean="0"/>
              <a:t>5/11/2022</a:t>
            </a:fld>
            <a:endParaRPr lang="en-US"/>
          </a:p>
        </p:txBody>
      </p:sp>
      <p:sp>
        <p:nvSpPr>
          <p:cNvPr id="5" name="Footer Placeholder 4">
            <a:extLst>
              <a:ext uri="{FF2B5EF4-FFF2-40B4-BE49-F238E27FC236}">
                <a16:creationId xmlns:a16="http://schemas.microsoft.com/office/drawing/2014/main" id="{86123375-D792-4F07-9D4E-AFF68920D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FB227-F2FA-427D-962A-5DF994AA7B89}"/>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746655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E836-13CA-4870-9EF1-1CEC6416A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A704F0-17BF-4880-8669-9CAD6CD712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86C9F6-03F8-40D7-B4AC-CF798ECE6B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5468E6-12DA-4034-8F97-6D7992CDE174}"/>
              </a:ext>
            </a:extLst>
          </p:cNvPr>
          <p:cNvSpPr>
            <a:spLocks noGrp="1"/>
          </p:cNvSpPr>
          <p:nvPr>
            <p:ph type="dt" sz="half" idx="10"/>
          </p:nvPr>
        </p:nvSpPr>
        <p:spPr/>
        <p:txBody>
          <a:bodyPr/>
          <a:lstStyle/>
          <a:p>
            <a:fld id="{0069E815-C888-4015-B987-2AE8493989CE}" type="datetimeFigureOut">
              <a:rPr lang="en-US" smtClean="0"/>
              <a:t>5/11/2022</a:t>
            </a:fld>
            <a:endParaRPr lang="en-US"/>
          </a:p>
        </p:txBody>
      </p:sp>
      <p:sp>
        <p:nvSpPr>
          <p:cNvPr id="6" name="Footer Placeholder 5">
            <a:extLst>
              <a:ext uri="{FF2B5EF4-FFF2-40B4-BE49-F238E27FC236}">
                <a16:creationId xmlns:a16="http://schemas.microsoft.com/office/drawing/2014/main" id="{92CD3421-EDB0-4B1E-9058-A187C65E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7B44-91F0-4B32-B5ED-94AEF040704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608295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5F1F-FDB1-4016-8EF5-48F676BC83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549970-8869-415D-AE4F-9D772DB1E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B770FA-721E-4ED5-B273-1D0789B42C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7AFCD8-BFDB-4E87-852A-B79D2CE20E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8D5568-5F6A-47C8-8E70-B87F6AEA32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31F34-E016-4170-B308-95A61A7CF6AB}"/>
              </a:ext>
            </a:extLst>
          </p:cNvPr>
          <p:cNvSpPr>
            <a:spLocks noGrp="1"/>
          </p:cNvSpPr>
          <p:nvPr>
            <p:ph type="dt" sz="half" idx="10"/>
          </p:nvPr>
        </p:nvSpPr>
        <p:spPr/>
        <p:txBody>
          <a:bodyPr/>
          <a:lstStyle/>
          <a:p>
            <a:fld id="{0069E815-C888-4015-B987-2AE8493989CE}" type="datetimeFigureOut">
              <a:rPr lang="en-US" smtClean="0"/>
              <a:t>5/11/2022</a:t>
            </a:fld>
            <a:endParaRPr lang="en-US"/>
          </a:p>
        </p:txBody>
      </p:sp>
      <p:sp>
        <p:nvSpPr>
          <p:cNvPr id="8" name="Footer Placeholder 7">
            <a:extLst>
              <a:ext uri="{FF2B5EF4-FFF2-40B4-BE49-F238E27FC236}">
                <a16:creationId xmlns:a16="http://schemas.microsoft.com/office/drawing/2014/main" id="{8975CD4A-3636-4D98-A53A-6BFFB1BB7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3A97E8-1A9D-44DD-9405-6F2F70E225E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376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a:srcRect l="11520" t="1" b="25333"/>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1791992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872E-12D8-42D6-BDFF-4AFD31F3A9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D16157-ABC2-408F-9650-D5A0249627F3}"/>
              </a:ext>
            </a:extLst>
          </p:cNvPr>
          <p:cNvSpPr>
            <a:spLocks noGrp="1"/>
          </p:cNvSpPr>
          <p:nvPr>
            <p:ph type="dt" sz="half" idx="10"/>
          </p:nvPr>
        </p:nvSpPr>
        <p:spPr/>
        <p:txBody>
          <a:bodyPr/>
          <a:lstStyle/>
          <a:p>
            <a:fld id="{0069E815-C888-4015-B987-2AE8493989CE}" type="datetimeFigureOut">
              <a:rPr lang="en-US" smtClean="0"/>
              <a:t>5/11/2022</a:t>
            </a:fld>
            <a:endParaRPr lang="en-US"/>
          </a:p>
        </p:txBody>
      </p:sp>
      <p:sp>
        <p:nvSpPr>
          <p:cNvPr id="4" name="Footer Placeholder 3">
            <a:extLst>
              <a:ext uri="{FF2B5EF4-FFF2-40B4-BE49-F238E27FC236}">
                <a16:creationId xmlns:a16="http://schemas.microsoft.com/office/drawing/2014/main" id="{9A3E21FE-0D08-4E14-901C-430C7DFC4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E4E562-2217-449F-9369-80DEFD5A15C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629871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B2A40-449D-4172-9148-CC5E27537613}"/>
              </a:ext>
            </a:extLst>
          </p:cNvPr>
          <p:cNvSpPr>
            <a:spLocks noGrp="1"/>
          </p:cNvSpPr>
          <p:nvPr>
            <p:ph type="dt" sz="half" idx="10"/>
          </p:nvPr>
        </p:nvSpPr>
        <p:spPr/>
        <p:txBody>
          <a:bodyPr/>
          <a:lstStyle/>
          <a:p>
            <a:fld id="{0069E815-C888-4015-B987-2AE8493989CE}" type="datetimeFigureOut">
              <a:rPr lang="en-US" smtClean="0"/>
              <a:t>5/11/2022</a:t>
            </a:fld>
            <a:endParaRPr lang="en-US"/>
          </a:p>
        </p:txBody>
      </p:sp>
      <p:sp>
        <p:nvSpPr>
          <p:cNvPr id="3" name="Footer Placeholder 2">
            <a:extLst>
              <a:ext uri="{FF2B5EF4-FFF2-40B4-BE49-F238E27FC236}">
                <a16:creationId xmlns:a16="http://schemas.microsoft.com/office/drawing/2014/main" id="{AC477658-16E3-4C34-B049-27B6D226AD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05CA3B-7AA4-401D-BAB8-E86A033C8E9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7162842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38EE-5BE5-431B-B2AC-7E247573F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223C42-970C-4AA5-A72D-34DB97A9C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CC0FB-B55C-4382-B037-4792B7437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A8E908-7C08-4310-B9A1-40B9AE1BFCB0}"/>
              </a:ext>
            </a:extLst>
          </p:cNvPr>
          <p:cNvSpPr>
            <a:spLocks noGrp="1"/>
          </p:cNvSpPr>
          <p:nvPr>
            <p:ph type="dt" sz="half" idx="10"/>
          </p:nvPr>
        </p:nvSpPr>
        <p:spPr/>
        <p:txBody>
          <a:bodyPr/>
          <a:lstStyle/>
          <a:p>
            <a:fld id="{0069E815-C888-4015-B987-2AE8493989CE}" type="datetimeFigureOut">
              <a:rPr lang="en-US" smtClean="0"/>
              <a:t>5/11/2022</a:t>
            </a:fld>
            <a:endParaRPr lang="en-US"/>
          </a:p>
        </p:txBody>
      </p:sp>
      <p:sp>
        <p:nvSpPr>
          <p:cNvPr id="6" name="Footer Placeholder 5">
            <a:extLst>
              <a:ext uri="{FF2B5EF4-FFF2-40B4-BE49-F238E27FC236}">
                <a16:creationId xmlns:a16="http://schemas.microsoft.com/office/drawing/2014/main" id="{FE1B197A-2724-45EE-B8D1-788F9FEF6F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A5219-4469-4A45-9233-5C26869E53F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553122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7F55-7925-4E22-99F4-A896F136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601BA8-24E4-4C75-8D3F-F1590CB636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9D40B0-F170-4814-BA3E-E9300C5B2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E7F514-C4EA-4313-BF29-B0FA68D5CDAE}"/>
              </a:ext>
            </a:extLst>
          </p:cNvPr>
          <p:cNvSpPr>
            <a:spLocks noGrp="1"/>
          </p:cNvSpPr>
          <p:nvPr>
            <p:ph type="dt" sz="half" idx="10"/>
          </p:nvPr>
        </p:nvSpPr>
        <p:spPr/>
        <p:txBody>
          <a:bodyPr/>
          <a:lstStyle/>
          <a:p>
            <a:fld id="{0069E815-C888-4015-B987-2AE8493989CE}" type="datetimeFigureOut">
              <a:rPr lang="en-US" smtClean="0"/>
              <a:t>5/11/2022</a:t>
            </a:fld>
            <a:endParaRPr lang="en-US"/>
          </a:p>
        </p:txBody>
      </p:sp>
      <p:sp>
        <p:nvSpPr>
          <p:cNvPr id="6" name="Footer Placeholder 5">
            <a:extLst>
              <a:ext uri="{FF2B5EF4-FFF2-40B4-BE49-F238E27FC236}">
                <a16:creationId xmlns:a16="http://schemas.microsoft.com/office/drawing/2014/main" id="{659E7629-468C-4B3D-AB76-B38A195A8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C8577-B5A5-411A-A722-8A1E42D082C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8691827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29F9-AFE9-4C8E-B803-FF8054944F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84B15-6359-4C4A-887C-BD29C55DCB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A484C-ECC0-4D4A-AB2C-165A5B78ECB6}"/>
              </a:ext>
            </a:extLst>
          </p:cNvPr>
          <p:cNvSpPr>
            <a:spLocks noGrp="1"/>
          </p:cNvSpPr>
          <p:nvPr>
            <p:ph type="dt" sz="half" idx="10"/>
          </p:nvPr>
        </p:nvSpPr>
        <p:spPr/>
        <p:txBody>
          <a:bodyPr/>
          <a:lstStyle/>
          <a:p>
            <a:fld id="{0069E815-C888-4015-B987-2AE8493989CE}" type="datetimeFigureOut">
              <a:rPr lang="en-US" smtClean="0"/>
              <a:t>5/11/2022</a:t>
            </a:fld>
            <a:endParaRPr lang="en-US"/>
          </a:p>
        </p:txBody>
      </p:sp>
      <p:sp>
        <p:nvSpPr>
          <p:cNvPr id="5" name="Footer Placeholder 4">
            <a:extLst>
              <a:ext uri="{FF2B5EF4-FFF2-40B4-BE49-F238E27FC236}">
                <a16:creationId xmlns:a16="http://schemas.microsoft.com/office/drawing/2014/main" id="{DEBE3741-2D76-4D05-8122-7F544DAAF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2B5EB-BF11-4EBD-A0A9-746C37F1DF9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9282860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787B9A-2CEF-44C8-88C1-7A7C49811D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141B2-95CB-4629-BD1A-89625782A1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A015E-FE1D-4A0E-AF7D-4C70E4FCC085}"/>
              </a:ext>
            </a:extLst>
          </p:cNvPr>
          <p:cNvSpPr>
            <a:spLocks noGrp="1"/>
          </p:cNvSpPr>
          <p:nvPr>
            <p:ph type="dt" sz="half" idx="10"/>
          </p:nvPr>
        </p:nvSpPr>
        <p:spPr/>
        <p:txBody>
          <a:bodyPr/>
          <a:lstStyle/>
          <a:p>
            <a:fld id="{0069E815-C888-4015-B987-2AE8493989CE}" type="datetimeFigureOut">
              <a:rPr lang="en-US" smtClean="0"/>
              <a:t>5/11/2022</a:t>
            </a:fld>
            <a:endParaRPr lang="en-US"/>
          </a:p>
        </p:txBody>
      </p:sp>
      <p:sp>
        <p:nvSpPr>
          <p:cNvPr id="5" name="Footer Placeholder 4">
            <a:extLst>
              <a:ext uri="{FF2B5EF4-FFF2-40B4-BE49-F238E27FC236}">
                <a16:creationId xmlns:a16="http://schemas.microsoft.com/office/drawing/2014/main" id="{5813CE4A-B520-49E7-91BF-0B77E318D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98E89-B91E-4923-9459-579C5DA5C92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91967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309738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a:srcRect l="11520" t="1" b="25333"/>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5637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3906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013103816"/>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21734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014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71201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9795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44431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039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66066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6122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467317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010821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42751634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FADC4FA9-0E27-44B9-A6CA-0ED475F0ED4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3B3D1568-3254-463A-BEEB-9417E7404BC3}"/>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65ABB35E-3EEF-4829-AB2A-7CDBB73151C7}"/>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676A99A0-D2C1-4964-8F2C-740FAFB474D6}"/>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05805F2-1190-457C-AEC9-BAF54BECD09F}"/>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AB90F5E-69D0-4DEE-9A48-89ADB86C1A1A}"/>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9C325D6F-2CD7-4F8F-97E2-60A5BDC2B4E9}"/>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59469819-DE46-45F2-AF90-970E613521E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49942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image" Target="../media/image57.svg"/><Relationship Id="rId5" Type="http://schemas.openxmlformats.org/officeDocument/2006/relationships/slideLayout" Target="../slideLayouts/slideLayout221.xml"/><Relationship Id="rId10" Type="http://schemas.openxmlformats.org/officeDocument/2006/relationships/image" Target="../media/image56.png"/><Relationship Id="rId4" Type="http://schemas.openxmlformats.org/officeDocument/2006/relationships/slideLayout" Target="../slideLayouts/slideLayout220.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image" Target="../media/image57.svg"/><Relationship Id="rId5" Type="http://schemas.openxmlformats.org/officeDocument/2006/relationships/slideLayout" Target="../slideLayouts/slideLayout229.xml"/><Relationship Id="rId10" Type="http://schemas.openxmlformats.org/officeDocument/2006/relationships/image" Target="../media/image56.png"/><Relationship Id="rId4" Type="http://schemas.openxmlformats.org/officeDocument/2006/relationships/slideLayout" Target="../slideLayouts/slideLayout228.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9" Type="http://schemas.openxmlformats.org/officeDocument/2006/relationships/slideLayout" Target="../slideLayouts/slideLayout271.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42" Type="http://schemas.openxmlformats.org/officeDocument/2006/relationships/slideLayout" Target="../slideLayouts/slideLayout274.xml"/><Relationship Id="rId47" Type="http://schemas.openxmlformats.org/officeDocument/2006/relationships/theme" Target="../theme/theme12.xml"/><Relationship Id="rId7" Type="http://schemas.openxmlformats.org/officeDocument/2006/relationships/slideLayout" Target="../slideLayouts/slideLayout23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37" Type="http://schemas.openxmlformats.org/officeDocument/2006/relationships/slideLayout" Target="../slideLayouts/slideLayout269.xml"/><Relationship Id="rId40" Type="http://schemas.openxmlformats.org/officeDocument/2006/relationships/slideLayout" Target="../slideLayouts/slideLayout272.xml"/><Relationship Id="rId45" Type="http://schemas.openxmlformats.org/officeDocument/2006/relationships/slideLayout" Target="../slideLayouts/slideLayout277.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36" Type="http://schemas.openxmlformats.org/officeDocument/2006/relationships/slideLayout" Target="../slideLayouts/slideLayout268.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4" Type="http://schemas.openxmlformats.org/officeDocument/2006/relationships/slideLayout" Target="../slideLayouts/slideLayout276.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slideLayout" Target="../slideLayouts/slideLayout267.xml"/><Relationship Id="rId43" Type="http://schemas.openxmlformats.org/officeDocument/2006/relationships/slideLayout" Target="../slideLayouts/slideLayout275.xml"/><Relationship Id="rId48" Type="http://schemas.openxmlformats.org/officeDocument/2006/relationships/image" Target="../media/image38.emf"/><Relationship Id="rId8" Type="http://schemas.openxmlformats.org/officeDocument/2006/relationships/slideLayout" Target="../slideLayouts/slideLayout240.xml"/><Relationship Id="rId3" Type="http://schemas.openxmlformats.org/officeDocument/2006/relationships/slideLayout" Target="../slideLayouts/slideLayout235.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38" Type="http://schemas.openxmlformats.org/officeDocument/2006/relationships/slideLayout" Target="../slideLayouts/slideLayout270.xml"/><Relationship Id="rId46" Type="http://schemas.openxmlformats.org/officeDocument/2006/relationships/slideLayout" Target="../slideLayouts/slideLayout278.xml"/><Relationship Id="rId20" Type="http://schemas.openxmlformats.org/officeDocument/2006/relationships/slideLayout" Target="../slideLayouts/slideLayout252.xml"/><Relationship Id="rId41" Type="http://schemas.openxmlformats.org/officeDocument/2006/relationships/slideLayout" Target="../slideLayouts/slideLayout27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56" Type="http://schemas.openxmlformats.org/officeDocument/2006/relationships/slideLayout" Target="../slideLayouts/slideLayout72.xml"/><Relationship Id="rId8" Type="http://schemas.openxmlformats.org/officeDocument/2006/relationships/slideLayout" Target="../slideLayouts/slideLayout24.xml"/><Relationship Id="rId51" Type="http://schemas.openxmlformats.org/officeDocument/2006/relationships/slideLayout" Target="../slideLayouts/slideLayout67.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59" Type="http://schemas.openxmlformats.org/officeDocument/2006/relationships/theme" Target="../theme/theme2.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slideLayout" Target="../slideLayouts/slideLayout70.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 Id="rId57" Type="http://schemas.openxmlformats.org/officeDocument/2006/relationships/slideLayout" Target="../slideLayouts/slideLayout73.xml"/><Relationship Id="rId10" Type="http://schemas.openxmlformats.org/officeDocument/2006/relationships/slideLayout" Target="../slideLayouts/slideLayout26.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6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3.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image" Target="../media/image33.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slideLayout" Target="../slideLayouts/slideLayout160.xml"/><Relationship Id="rId47" Type="http://schemas.openxmlformats.org/officeDocument/2006/relationships/theme" Target="../theme/theme5.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image" Target="../media/image38.emf"/><Relationship Id="rId8" Type="http://schemas.openxmlformats.org/officeDocument/2006/relationships/slideLayout" Target="../slideLayouts/slideLayout126.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20" Type="http://schemas.openxmlformats.org/officeDocument/2006/relationships/slideLayout" Target="../slideLayouts/slideLayout138.xml"/><Relationship Id="rId41" Type="http://schemas.openxmlformats.org/officeDocument/2006/relationships/slideLayout" Target="../slideLayouts/slideLayout15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34" Type="http://schemas.openxmlformats.org/officeDocument/2006/relationships/image" Target="../media/image49.emf"/><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theme" Target="../theme/theme6.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8" Type="http://schemas.openxmlformats.org/officeDocument/2006/relationships/slideLayout" Target="../slideLayouts/slideLayout17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theme" Target="../theme/theme7.xml"/><Relationship Id="rId1" Type="http://schemas.openxmlformats.org/officeDocument/2006/relationships/slideLayout" Target="../slideLayouts/slideLayout1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image" Target="../media/image57.svg"/><Relationship Id="rId5" Type="http://schemas.openxmlformats.org/officeDocument/2006/relationships/slideLayout" Target="../slideLayouts/slideLayout202.xml"/><Relationship Id="rId10" Type="http://schemas.openxmlformats.org/officeDocument/2006/relationships/image" Target="../media/image56.png"/><Relationship Id="rId4" Type="http://schemas.openxmlformats.org/officeDocument/2006/relationships/slideLayout" Target="../slideLayouts/slideLayout201.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9.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925741350"/>
      </p:ext>
    </p:extLst>
  </p:cSld>
  <p:clrMap bg1="lt1" tx1="dk1" bg2="lt2" tx2="dk2" accent1="accent1" accent2="accent2" accent3="accent3" accent4="accent4" accent5="accent5" accent6="accent6" hlink="hlink" folHlink="folHlink"/>
  <p:sldLayoutIdLst>
    <p:sldLayoutId id="2147483723" r:id="rId1"/>
    <p:sldLayoutId id="2147483693" r:id="rId2"/>
    <p:sldLayoutId id="2147483705" r:id="rId3"/>
    <p:sldLayoutId id="2147483708" r:id="rId4"/>
    <p:sldLayoutId id="2147483709" r:id="rId5"/>
    <p:sldLayoutId id="2147483714" r:id="rId6"/>
    <p:sldLayoutId id="2147483717" r:id="rId7"/>
    <p:sldLayoutId id="2147483719" r:id="rId8"/>
    <p:sldLayoutId id="2147483720" r:id="rId9"/>
    <p:sldLayoutId id="2147483793" r:id="rId10"/>
    <p:sldLayoutId id="2147483798" r:id="rId11"/>
    <p:sldLayoutId id="2147483815" r:id="rId12"/>
    <p:sldLayoutId id="2147483816" r:id="rId13"/>
    <p:sldLayoutId id="2147484862" r:id="rId14"/>
    <p:sldLayoutId id="2147484863" r:id="rId15"/>
    <p:sldLayoutId id="2147484870" r:id="rId1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1784649260"/>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Lst>
  <p:hf hdr="0" ft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829853"/>
      </p:ext>
    </p:extLst>
  </p:cSld>
  <p:clrMap bg1="lt1" tx1="dk1" bg2="lt2" tx2="dk2" accent1="accent1" accent2="accent2" accent3="accent3" accent4="accent4" accent5="accent5" accent6="accent6" hlink="hlink" folHlink="folHlink"/>
  <p:sldLayoutIdLst>
    <p:sldLayoutId id="2147485010" r:id="rId1"/>
    <p:sldLayoutId id="2147485011" r:id="rId2"/>
    <p:sldLayoutId id="2147485012" r:id="rId3"/>
    <p:sldLayoutId id="2147485013" r:id="rId4"/>
    <p:sldLayoutId id="2147485014" r:id="rId5"/>
    <p:sldLayoutId id="2147485015" r:id="rId6"/>
    <p:sldLayoutId id="2147485016" r:id="rId7"/>
    <p:sldLayoutId id="2147485017"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7619665"/>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 id="2147485038" r:id="rId18"/>
    <p:sldLayoutId id="2147485039" r:id="rId19"/>
    <p:sldLayoutId id="2147485040" r:id="rId20"/>
    <p:sldLayoutId id="2147485041" r:id="rId21"/>
    <p:sldLayoutId id="2147485042" r:id="rId22"/>
    <p:sldLayoutId id="2147485043" r:id="rId23"/>
    <p:sldLayoutId id="2147485044" r:id="rId24"/>
    <p:sldLayoutId id="2147485045" r:id="rId25"/>
    <p:sldLayoutId id="2147485046" r:id="rId26"/>
    <p:sldLayoutId id="2147485047" r:id="rId27"/>
    <p:sldLayoutId id="2147485048" r:id="rId28"/>
    <p:sldLayoutId id="2147485049"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8"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0"/>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90611394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976" r:id="rId5"/>
    <p:sldLayoutId id="2147483977" r:id="rId6"/>
    <p:sldLayoutId id="2147483978" r:id="rId7"/>
    <p:sldLayoutId id="2147483745" r:id="rId8"/>
    <p:sldLayoutId id="2147483746" r:id="rId9"/>
    <p:sldLayoutId id="2147483747" r:id="rId10"/>
    <p:sldLayoutId id="2147483748" r:id="rId11"/>
    <p:sldLayoutId id="2147483742" r:id="rId12"/>
    <p:sldLayoutId id="2147483743" r:id="rId13"/>
    <p:sldLayoutId id="2147483744"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967" r:id="rId51"/>
    <p:sldLayoutId id="2147483975" r:id="rId52"/>
    <p:sldLayoutId id="2147483788" r:id="rId53"/>
    <p:sldLayoutId id="2147483789" r:id="rId54"/>
    <p:sldLayoutId id="2147483790" r:id="rId55"/>
    <p:sldLayoutId id="2147483817" r:id="rId56"/>
    <p:sldLayoutId id="2147483818" r:id="rId57"/>
    <p:sldLayoutId id="2147483979" r:id="rId58"/>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D18AE-C61D-4EAD-A048-30FE7A9C3D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204DC7-F2A1-4C54-B067-80D84D8DB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73456-09C5-4AFF-80AF-8926571434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186AA-C2A3-4304-AF7E-B120E2DFB2FA}" type="datetimeFigureOut">
              <a:rPr lang="en-US" smtClean="0"/>
              <a:t>5/11/2022</a:t>
            </a:fld>
            <a:endParaRPr lang="en-US"/>
          </a:p>
        </p:txBody>
      </p:sp>
      <p:sp>
        <p:nvSpPr>
          <p:cNvPr id="5" name="Footer Placeholder 4">
            <a:extLst>
              <a:ext uri="{FF2B5EF4-FFF2-40B4-BE49-F238E27FC236}">
                <a16:creationId xmlns:a16="http://schemas.microsoft.com/office/drawing/2014/main" id="{E5A215F8-4F3A-4C38-A691-0EC26FFAC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FD226E-1042-4979-9393-71C4C2B8E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DB5FF-826E-4A59-B370-30E3A0BCF1B5}" type="slidenum">
              <a:rPr lang="en-US" smtClean="0"/>
              <a:t>‹#›</a:t>
            </a:fld>
            <a:endParaRPr lang="en-US"/>
          </a:p>
        </p:txBody>
      </p:sp>
    </p:spTree>
    <p:extLst>
      <p:ext uri="{BB962C8B-B14F-4D97-AF65-F5344CB8AC3E}">
        <p14:creationId xmlns:p14="http://schemas.microsoft.com/office/powerpoint/2010/main" val="185022713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47" r:id="rId12"/>
    <p:sldLayoutId id="2147483848" r:id="rId13"/>
    <p:sldLayoutId id="2147483849" r:id="rId14"/>
    <p:sldLayoutId id="2147483850" r:id="rId15"/>
    <p:sldLayoutId id="2147483851" r:id="rId16"/>
    <p:sldLayoutId id="2147483852" r:id="rId17"/>
    <p:sldLayoutId id="2147483855" r:id="rId18"/>
    <p:sldLayoutId id="2147483856" r:id="rId19"/>
    <p:sldLayoutId id="2147483857" r:id="rId20"/>
    <p:sldLayoutId id="2147483858" r:id="rId21"/>
    <p:sldLayoutId id="2147485018" r:id="rId22"/>
    <p:sldLayoutId id="214748501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cage, skyscraper&#10;&#10;Description automatically generated">
            <a:extLst>
              <a:ext uri="{FF2B5EF4-FFF2-40B4-BE49-F238E27FC236}">
                <a16:creationId xmlns:a16="http://schemas.microsoft.com/office/drawing/2014/main" id="{F1DAD7AD-A1A5-41A3-BAAA-D0A0AEC52E33}"/>
              </a:ext>
            </a:extLst>
          </p:cNvPr>
          <p:cNvPicPr>
            <a:picLocks noChangeAspect="1"/>
          </p:cNvPicPr>
          <p:nvPr userDrawn="1"/>
        </p:nvPicPr>
        <p:blipFill>
          <a:blip r:embed="rId2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648620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4972" r:id="rId4"/>
    <p:sldLayoutId id="2147483679" r:id="rId5"/>
    <p:sldLayoutId id="2147483680" r:id="rId6"/>
    <p:sldLayoutId id="2147483681" r:id="rId7"/>
    <p:sldLayoutId id="2147484854" r:id="rId8"/>
    <p:sldLayoutId id="2147484949" r:id="rId9"/>
    <p:sldLayoutId id="2147484865" r:id="rId10"/>
    <p:sldLayoutId id="2147484866" r:id="rId11"/>
    <p:sldLayoutId id="2147484867" r:id="rId12"/>
    <p:sldLayoutId id="2147484868" r:id="rId13"/>
    <p:sldLayoutId id="2147484869" r:id="rId14"/>
    <p:sldLayoutId id="2147484864" r:id="rId15"/>
    <p:sldLayoutId id="2147484948" r:id="rId16"/>
    <p:sldLayoutId id="2147484950" r:id="rId17"/>
    <p:sldLayoutId id="2147484952" r:id="rId18"/>
    <p:sldLayoutId id="2147484953" r:id="rId19"/>
    <p:sldLayoutId id="2147484967" r:id="rId20"/>
    <p:sldLayoutId id="2147484969" r:id="rId21"/>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1143063"/>
      </p:ext>
    </p:extLst>
  </p:cSld>
  <p:clrMap bg1="lt1" tx1="dk1" bg2="lt2" tx2="dk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940" r:id="rId29"/>
    <p:sldLayoutId id="2147484941" r:id="rId30"/>
    <p:sldLayoutId id="2147484942" r:id="rId31"/>
    <p:sldLayoutId id="2147484836" r:id="rId32"/>
    <p:sldLayoutId id="2147484837" r:id="rId33"/>
    <p:sldLayoutId id="2147484838" r:id="rId34"/>
    <p:sldLayoutId id="2147484943" r:id="rId35"/>
    <p:sldLayoutId id="2147484944" r:id="rId36"/>
    <p:sldLayoutId id="2147484945" r:id="rId37"/>
    <p:sldLayoutId id="2147484946" r:id="rId38"/>
    <p:sldLayoutId id="2147484947" r:id="rId39"/>
    <p:sldLayoutId id="2147484844" r:id="rId40"/>
    <p:sldLayoutId id="2147484845" r:id="rId41"/>
    <p:sldLayoutId id="2147484846" r:id="rId42"/>
    <p:sldLayoutId id="2147484847" r:id="rId43"/>
    <p:sldLayoutId id="2147484848" r:id="rId44"/>
    <p:sldLayoutId id="2147484849" r:id="rId45"/>
    <p:sldLayoutId id="2147484850"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16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78510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01480090"/>
      </p:ext>
    </p:extLst>
  </p:cSld>
  <p:clrMap bg1="lt1" tx1="dk1" bg2="lt2" tx2="dk2" accent1="accent1" accent2="accent2" accent3="accent3" accent4="accent4" accent5="accent5" accent6="accent6" hlink="hlink" folHlink="folHlink"/>
  <p:sldLayoutIdLst>
    <p:sldLayoutId id="2147483678" r:id="rId1"/>
  </p:sldLayoutIdLst>
  <p:transition>
    <p:fade/>
  </p:transition>
  <p:txStyles>
    <p:titleStyle>
      <a:lvl1pPr algn="l" defTabSz="932742" rtl="0" eaLnBrk="1" latinLnBrk="0" hangingPunct="1">
        <a:lnSpc>
          <a:spcPct val="100000"/>
        </a:lnSpc>
        <a:spcBef>
          <a:spcPct val="0"/>
        </a:spcBef>
        <a:buNone/>
        <a:defRPr lang="en-US" sz="30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625"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448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519113"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688975"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857250"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542765802"/>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0" y="261757"/>
            <a:ext cx="11621467" cy="511349"/>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984145"/>
            <a:ext cx="11621467" cy="456324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59569CB9-150C-4DFF-B0A1-AED7567E5D6C}"/>
              </a:ext>
            </a:extLst>
          </p:cNvPr>
          <p:cNvSpPr>
            <a:spLocks noGrp="1"/>
          </p:cNvSpPr>
          <p:nvPr>
            <p:ph type="sldNum" sz="quarter" idx="4"/>
          </p:nvPr>
        </p:nvSpPr>
        <p:spPr>
          <a:xfrm>
            <a:off x="9352376" y="641368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31F12-A32F-42BD-97DF-C5C96A70E88C}" type="slidenum">
              <a:rPr lang="en-GB" smtClean="0"/>
              <a:t>‹#›</a:t>
            </a:fld>
            <a:endParaRPr lang="en-GB"/>
          </a:p>
        </p:txBody>
      </p:sp>
    </p:spTree>
    <p:extLst>
      <p:ext uri="{BB962C8B-B14F-4D97-AF65-F5344CB8AC3E}">
        <p14:creationId xmlns:p14="http://schemas.microsoft.com/office/powerpoint/2010/main" val="3912176741"/>
      </p:ext>
    </p:extLst>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9" r:id="rId11"/>
  </p:sldLayoutIdLst>
  <p:hf hd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8.xml"/><Relationship Id="rId5" Type="http://schemas.openxmlformats.org/officeDocument/2006/relationships/image" Target="../media/image76.png"/><Relationship Id="rId4" Type="http://schemas.openxmlformats.org/officeDocument/2006/relationships/image" Target="../media/image7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office/dev/add-ins/develop/create-addin-commands" TargetMode="External"/><Relationship Id="rId7" Type="http://schemas.openxmlformats.org/officeDocument/2006/relationships/hyperlink" Target="https://devblogs.microsoft.com/microsoft365dev/announcing-changes-to-office-add-ins-executefunction-commands/" TargetMode="External"/><Relationship Id="rId2" Type="http://schemas.openxmlformats.org/officeDocument/2006/relationships/hyperlink" Target="https://github.com/OfficeDev/Office-Add-in-samples/tree/main/Samples/office-add-in-commands" TargetMode="External"/><Relationship Id="rId1" Type="http://schemas.openxmlformats.org/officeDocument/2006/relationships/slideLayout" Target="../slideLayouts/slideLayout105.xml"/><Relationship Id="rId6" Type="http://schemas.openxmlformats.org/officeDocument/2006/relationships/image" Target="../media/image81.png"/><Relationship Id="rId5" Type="http://schemas.openxmlformats.org/officeDocument/2006/relationships/hyperlink" Target="https://github.com/OfficeDev/office-js/issues" TargetMode="External"/><Relationship Id="rId4" Type="http://schemas.openxmlformats.org/officeDocument/2006/relationships/hyperlink" Target="https://aka.ms/officeaddinscommunitycal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OfficeDev/office-js" TargetMode="External"/><Relationship Id="rId2" Type="http://schemas.openxmlformats.org/officeDocument/2006/relationships/hyperlink" Target="https://aka.ms/m365dev-suggestions" TargetMode="External"/><Relationship Id="rId1" Type="http://schemas.openxmlformats.org/officeDocument/2006/relationships/slideLayout" Target="../slideLayouts/slideLayout104.xml"/><Relationship Id="rId4" Type="http://schemas.openxmlformats.org/officeDocument/2006/relationships/hyperlink" Target="https://feedbackportal.microsoft.com/feedbac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5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0.xml.rels><?xml version="1.0" encoding="UTF-8" standalone="yes"?>
<Relationships xmlns="http://schemas.openxmlformats.org/package/2006/relationships"><Relationship Id="rId3" Type="http://schemas.openxmlformats.org/officeDocument/2006/relationships/hyperlink" Target="https://aka.ms/officeaddinsamples-call" TargetMode="External"/><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office/dev/add-ins/develop/make-office-add-in-compatible-with-existing-com-add-in" TargetMode="External"/><Relationship Id="rId2" Type="http://schemas.openxmlformats.org/officeDocument/2006/relationships/hyperlink" Target="https://techcommunity.microsoft.com/t5/microsoft-365-developer-platform/office-js-save-and-close-methods-for-word-excel-and-powerpoint/idi-p/2800214" TargetMode="Externa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hyperlink" Target="https://aka.ms/m365dev-suggestions" TargetMode="External"/><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javascript/api/word/word.contentcontrol?view=word-js-preview#word-word-contentcontrol-onselectionchanged-member" TargetMode="External"/><Relationship Id="rId2" Type="http://schemas.openxmlformats.org/officeDocument/2006/relationships/hyperlink" Target="https://docs.microsoft.com/en-us/answers/questions/827167/how-to-call-office-js-function-hosted-in-taskpane.html" TargetMode="External"/><Relationship Id="rId1" Type="http://schemas.openxmlformats.org/officeDocument/2006/relationships/slideLayout" Target="../slideLayouts/slideLayout98.xml"/><Relationship Id="rId4" Type="http://schemas.openxmlformats.org/officeDocument/2006/relationships/hyperlink" Target="https://aka.ms/m365dev-suggestions"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javascript/api/requirement-sets/powerpoint/powerpoint-api-requirement-sets?view=powerpoint-js-preview" TargetMode="External"/><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javascript/api/office-runtime/officeruntime.auth?view=common-js-preview" TargetMode="External"/><Relationship Id="rId2" Type="http://schemas.openxmlformats.org/officeDocument/2006/relationships/hyperlink" Target="https://stackoverflow.com/questions/66776046/whats-the-different-about-office-context-auth-getaccesstokenasync-vs-officerun" TargetMode="External"/><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8.xml.rels><?xml version="1.0" encoding="UTF-8" standalone="yes"?>
<Relationships xmlns="http://schemas.openxmlformats.org/package/2006/relationships"><Relationship Id="rId8" Type="http://schemas.openxmlformats.org/officeDocument/2006/relationships/hyperlink" Target="https://aka.ms/getscriptlab" TargetMode="External"/><Relationship Id="rId13" Type="http://schemas.openxmlformats.org/officeDocument/2006/relationships/image" Target="../media/image84.png"/><Relationship Id="rId3" Type="http://schemas.openxmlformats.org/officeDocument/2006/relationships/hyperlink" Target="https://aka.ms/office-add-ins-docs" TargetMode="External"/><Relationship Id="rId7" Type="http://schemas.openxmlformats.org/officeDocument/2006/relationships/hyperlink" Target="https://docs.microsoft.com/office/dev/add-ins/quickstarts/powerpoint-quickstart" TargetMode="External"/><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4.xml"/><Relationship Id="rId16" Type="http://schemas.openxmlformats.org/officeDocument/2006/relationships/image" Target="../media/image87.png"/><Relationship Id="rId1" Type="http://schemas.openxmlformats.org/officeDocument/2006/relationships/slideLayout" Target="../slideLayouts/slideLayout96.xml"/><Relationship Id="rId6" Type="http://schemas.openxmlformats.org/officeDocument/2006/relationships/hyperlink" Target="https://docs.microsoft.com/office/dev/add-ins/quickstarts/word-quickstart" TargetMode="External"/><Relationship Id="rId11" Type="http://schemas.openxmlformats.org/officeDocument/2006/relationships/hyperlink" Target="https://aka.ms/office-scripts-docs" TargetMode="External"/><Relationship Id="rId5" Type="http://schemas.openxmlformats.org/officeDocument/2006/relationships/hyperlink" Target="https://docs.microsoft.com/office/dev/add-ins/quickstarts/excel-quickstart-jquery" TargetMode="External"/><Relationship Id="rId15" Type="http://schemas.openxmlformats.org/officeDocument/2006/relationships/image" Target="../media/image86.png"/><Relationship Id="rId10" Type="http://schemas.openxmlformats.org/officeDocument/2006/relationships/hyperlink" Target="https://aka.ms/M365devprogram" TargetMode="External"/><Relationship Id="rId4" Type="http://schemas.openxmlformats.org/officeDocument/2006/relationships/hyperlink" Target="https://docs.microsoft.com/office/dev/add-ins/quickstarts/outlook-quickstart" TargetMode="External"/><Relationship Id="rId9" Type="http://schemas.openxmlformats.org/officeDocument/2006/relationships/hyperlink" Target="https://aka.ms/officeaddinsamples" TargetMode="External"/><Relationship Id="rId1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hyperlink" Target="https://aka.ms/office-addins-dev-questions" TargetMode="External"/><Relationship Id="rId2" Type="http://schemas.openxmlformats.org/officeDocument/2006/relationships/notesSlide" Target="../notesSlides/notesSlide5.xml"/><Relationship Id="rId1" Type="http://schemas.openxmlformats.org/officeDocument/2006/relationships/slideLayout" Target="../slideLayouts/slideLayout96.xml"/><Relationship Id="rId6" Type="http://schemas.openxmlformats.org/officeDocument/2006/relationships/hyperlink" Target="https://aka.ms/m365dev-suggestions" TargetMode="External"/><Relationship Id="rId5" Type="http://schemas.openxmlformats.org/officeDocument/2006/relationships/hyperlink" Target="https://github.com/OfficeDev/office-js" TargetMode="External"/><Relationship Id="rId4" Type="http://schemas.openxmlformats.org/officeDocument/2006/relationships/hyperlink" Target="https://stackoverflow.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8.xml"/></Relationships>
</file>

<file path=ppt/slides/_rels/slide30.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6.xml"/><Relationship Id="rId1" Type="http://schemas.openxmlformats.org/officeDocument/2006/relationships/slideLayout" Target="../slideLayouts/slideLayout96.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7.xml"/><Relationship Id="rId1" Type="http://schemas.openxmlformats.org/officeDocument/2006/relationships/slideLayout" Target="../slideLayouts/slideLayout97.xml"/><Relationship Id="rId6" Type="http://schemas.openxmlformats.org/officeDocument/2006/relationships/hyperlink" Target="https://aka.ms/officeaddinsform" TargetMode="External"/><Relationship Id="rId5" Type="http://schemas.openxmlformats.org/officeDocument/2006/relationships/hyperlink" Target="https://aka.ms/officeaddinsagenda" TargetMode="External"/><Relationship Id="rId4" Type="http://schemas.openxmlformats.org/officeDocument/2006/relationships/hyperlink" Target="https://aka.ms/officeaddinscommunitycal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FD33DA-50E7-427E-9009-4C02DB4929D3}"/>
              </a:ext>
            </a:extLst>
          </p:cNvPr>
          <p:cNvSpPr>
            <a:spLocks noGrp="1"/>
          </p:cNvSpPr>
          <p:nvPr>
            <p:ph type="body" sz="quarter" idx="10"/>
          </p:nvPr>
        </p:nvSpPr>
        <p:spPr/>
        <p:txBody>
          <a:bodyPr/>
          <a:lstStyle/>
          <a:p>
            <a:r>
              <a:rPr lang="en-US"/>
              <a:t>Microsoft Office Add-ins</a:t>
            </a:r>
          </a:p>
        </p:txBody>
      </p:sp>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291548" y="2759894"/>
            <a:ext cx="7035758" cy="3145604"/>
          </a:xfrm>
        </p:spPr>
        <p:txBody>
          <a:bodyPr lIns="0" tIns="0" rIns="0" bIns="0" anchor="t"/>
          <a:lstStyle/>
          <a:p>
            <a:pPr marL="223520" indent="-223520">
              <a:buFont typeface="Wingdings,Sans-Serif"/>
              <a:buChar char=""/>
            </a:pPr>
            <a:r>
              <a:rPr lang="en-US" sz="2800" dirty="0">
                <a:latin typeface="Segoe UI Semibold"/>
                <a:cs typeface="Segoe UI Semibold"/>
              </a:rPr>
              <a:t>AppSource Add-in Validation Improvements</a:t>
            </a:r>
          </a:p>
          <a:p>
            <a:pPr marL="223520" indent="-223520">
              <a:buFont typeface="Wingdings,Sans-Serif"/>
              <a:buChar char=""/>
            </a:pPr>
            <a:r>
              <a:rPr lang="en-US" sz="2800" dirty="0" err="1">
                <a:latin typeface="Segoe UI Semibold"/>
                <a:cs typeface="Segoe UI Semibold"/>
              </a:rPr>
              <a:t>Blazor</a:t>
            </a:r>
            <a:r>
              <a:rPr lang="en-US" sz="2800" dirty="0">
                <a:latin typeface="Segoe UI Semibold"/>
                <a:cs typeface="Segoe UI Semibold"/>
              </a:rPr>
              <a:t> in Office Add-ins</a:t>
            </a:r>
          </a:p>
          <a:p>
            <a:pPr marL="223520" indent="-223520">
              <a:buFont typeface="Wingdings,Sans-Serif"/>
              <a:buChar char=""/>
            </a:pPr>
            <a:r>
              <a:rPr lang="en-US" sz="2800" dirty="0">
                <a:latin typeface="Segoe UI Semibold"/>
                <a:cs typeface="Segoe UI Semibold"/>
              </a:rPr>
              <a:t>Add-in command changes</a:t>
            </a:r>
          </a:p>
          <a:p>
            <a:pPr marL="223520" indent="-223520">
              <a:buFont typeface="Wingdings,Sans-Serif"/>
              <a:buChar char=""/>
            </a:pPr>
            <a:r>
              <a:rPr lang="en-US" sz="2800" dirty="0">
                <a:latin typeface="Segoe UI Semibold"/>
                <a:cs typeface="Segoe UI Semibold"/>
              </a:rPr>
              <a:t>Community ideas</a:t>
            </a:r>
            <a:endParaRPr lang="en-US" sz="3000" dirty="0">
              <a:latin typeface="Segoe UI Semibold"/>
              <a:cs typeface="Segoe UI Semibold"/>
            </a:endParaRPr>
          </a:p>
        </p:txBody>
      </p:sp>
      <p:sp>
        <p:nvSpPr>
          <p:cNvPr id="4" name="Text Placeholder 3">
            <a:extLst>
              <a:ext uri="{FF2B5EF4-FFF2-40B4-BE49-F238E27FC236}">
                <a16:creationId xmlns:a16="http://schemas.microsoft.com/office/drawing/2014/main" id="{8ECF65E2-82ED-4E11-98E1-D5E480343175}"/>
              </a:ext>
            </a:extLst>
          </p:cNvPr>
          <p:cNvSpPr>
            <a:spLocks noGrp="1"/>
          </p:cNvSpPr>
          <p:nvPr>
            <p:ph type="body" sz="quarter" idx="12"/>
          </p:nvPr>
        </p:nvSpPr>
        <p:spPr>
          <a:xfrm>
            <a:off x="291548" y="1809366"/>
            <a:ext cx="6157384" cy="611982"/>
          </a:xfrm>
        </p:spPr>
        <p:txBody>
          <a:bodyPr/>
          <a:lstStyle/>
          <a:p>
            <a:r>
              <a:rPr lang="en-US"/>
              <a:t>Community call</a:t>
            </a:r>
          </a:p>
        </p:txBody>
      </p:sp>
      <p:sp>
        <p:nvSpPr>
          <p:cNvPr id="5" name="Text Placeholder 4">
            <a:extLst>
              <a:ext uri="{FF2B5EF4-FFF2-40B4-BE49-F238E27FC236}">
                <a16:creationId xmlns:a16="http://schemas.microsoft.com/office/drawing/2014/main" id="{BF8F3C10-4EBF-45A3-84F6-5F0529D98447}"/>
              </a:ext>
            </a:extLst>
          </p:cNvPr>
          <p:cNvSpPr>
            <a:spLocks noGrp="1"/>
          </p:cNvSpPr>
          <p:nvPr>
            <p:ph type="body" sz="quarter" idx="13"/>
          </p:nvPr>
        </p:nvSpPr>
        <p:spPr/>
        <p:txBody>
          <a:bodyPr lIns="0" tIns="0" rIns="0" bIns="0" anchor="t"/>
          <a:lstStyle/>
          <a:p>
            <a:r>
              <a:rPr lang="en-US" sz="2100">
                <a:latin typeface="Segoe UI"/>
                <a:cs typeface="Segoe UI"/>
              </a:rPr>
              <a:t>May 11, 2022</a:t>
            </a:r>
          </a:p>
        </p:txBody>
      </p:sp>
      <p:sp>
        <p:nvSpPr>
          <p:cNvPr id="6" name="btfpLayoutConfig" hidden="1">
            <a:extLst>
              <a:ext uri="{FF2B5EF4-FFF2-40B4-BE49-F238E27FC236}">
                <a16:creationId xmlns:a16="http://schemas.microsoft.com/office/drawing/2014/main" id="{17308CF6-A3AB-4B85-97DB-CE60A660D1FE}"/>
              </a:ext>
            </a:extLst>
          </p:cNvPr>
          <p:cNvSpPr txBox="1"/>
          <p:nvPr/>
        </p:nvSpPr>
        <p:spPr>
          <a:xfrm>
            <a:off x="12700" y="12700"/>
            <a:ext cx="8890000" cy="107722"/>
          </a:xfrm>
          <a:prstGeom prst="rect">
            <a:avLst/>
          </a:prstGeom>
          <a:noFill/>
        </p:spPr>
        <p:txBody>
          <a:bodyPr vert="horz" rtlCol="0">
            <a:spAutoFit/>
          </a:bodyPr>
          <a:lstStyle/>
          <a:p>
            <a:r>
              <a:rPr lang="en-US" sz="100">
                <a:solidFill>
                  <a:srgbClr val="FFFFFF">
                    <a:alpha val="0"/>
                  </a:srgbClr>
                </a:solidFill>
              </a:rPr>
              <a:t>overall_1_132573879104528179 columns_1_132573879104528179 </a:t>
            </a:r>
          </a:p>
        </p:txBody>
      </p:sp>
      <p:pic>
        <p:nvPicPr>
          <p:cNvPr id="11" name="Picture 10" descr="A picture containing mirror, reflection, looking, person&#10;&#10;Description automatically generated">
            <a:extLst>
              <a:ext uri="{FF2B5EF4-FFF2-40B4-BE49-F238E27FC236}">
                <a16:creationId xmlns:a16="http://schemas.microsoft.com/office/drawing/2014/main" id="{9D185E24-9ADF-4F59-8E5C-A7B7EDA674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0095" y="2271151"/>
            <a:ext cx="1637372" cy="1620346"/>
          </a:xfrm>
          <a:prstGeom prst="rect">
            <a:avLst/>
          </a:prstGeom>
        </p:spPr>
      </p:pic>
      <p:pic>
        <p:nvPicPr>
          <p:cNvPr id="14" name="Picture 13" descr="A person smiling for the camera&#10;&#10;Description automatically generated with medium confidence">
            <a:extLst>
              <a:ext uri="{FF2B5EF4-FFF2-40B4-BE49-F238E27FC236}">
                <a16:creationId xmlns:a16="http://schemas.microsoft.com/office/drawing/2014/main" id="{85C9B62B-FB23-4070-B384-D2B2E93F0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939" y="3492929"/>
            <a:ext cx="1666613" cy="1679533"/>
          </a:xfrm>
          <a:prstGeom prst="rect">
            <a:avLst/>
          </a:prstGeom>
        </p:spPr>
      </p:pic>
      <p:pic>
        <p:nvPicPr>
          <p:cNvPr id="15" name="Picture 14" descr="A person wearing glasses&#10;&#10;Description automatically generated">
            <a:extLst>
              <a:ext uri="{FF2B5EF4-FFF2-40B4-BE49-F238E27FC236}">
                <a16:creationId xmlns:a16="http://schemas.microsoft.com/office/drawing/2014/main" id="{FD352DBB-AC28-327C-ED59-5BAD91650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0347" y="763096"/>
            <a:ext cx="1666613" cy="1659336"/>
          </a:xfrm>
          <a:prstGeom prst="rect">
            <a:avLst/>
          </a:prstGeom>
        </p:spPr>
      </p:pic>
      <p:pic>
        <p:nvPicPr>
          <p:cNvPr id="10" name="Picture 9" descr="A person smiling for the camera&#10;&#10;Description automatically generated with medium confidence">
            <a:extLst>
              <a:ext uri="{FF2B5EF4-FFF2-40B4-BE49-F238E27FC236}">
                <a16:creationId xmlns:a16="http://schemas.microsoft.com/office/drawing/2014/main" id="{5C6BA87A-3141-B1EE-4D52-18E5BFBD9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0802" y="4623700"/>
            <a:ext cx="1655957" cy="1620345"/>
          </a:xfrm>
          <a:prstGeom prst="rect">
            <a:avLst/>
          </a:prstGeom>
        </p:spPr>
      </p:pic>
    </p:spTree>
    <p:extLst>
      <p:ext uri="{BB962C8B-B14F-4D97-AF65-F5344CB8AC3E}">
        <p14:creationId xmlns:p14="http://schemas.microsoft.com/office/powerpoint/2010/main" val="210311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3C8CB-4BF6-8261-D7D4-9EB18F0654D6}"/>
              </a:ext>
            </a:extLst>
          </p:cNvPr>
          <p:cNvSpPr txBox="1"/>
          <p:nvPr/>
        </p:nvSpPr>
        <p:spPr>
          <a:xfrm>
            <a:off x="1545336" y="813816"/>
            <a:ext cx="2186432" cy="369332"/>
          </a:xfrm>
          <a:prstGeom prst="rect">
            <a:avLst/>
          </a:prstGeom>
          <a:noFill/>
        </p:spPr>
        <p:txBody>
          <a:bodyPr wrap="none" rtlCol="0">
            <a:spAutoFit/>
          </a:bodyPr>
          <a:lstStyle/>
          <a:p>
            <a:r>
              <a:rPr lang="en-US"/>
              <a:t>Maarten’s slides here</a:t>
            </a:r>
          </a:p>
        </p:txBody>
      </p:sp>
    </p:spTree>
    <p:extLst>
      <p:ext uri="{BB962C8B-B14F-4D97-AF65-F5344CB8AC3E}">
        <p14:creationId xmlns:p14="http://schemas.microsoft.com/office/powerpoint/2010/main" val="29045454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920141"/>
            <a:ext cx="11104001" cy="1721801"/>
          </a:xfrm>
        </p:spPr>
        <p:txBody>
          <a:bodyPr lIns="0" tIns="0" rIns="0" bIns="0" anchor="t"/>
          <a:lstStyle/>
          <a:p>
            <a:pPr marL="223520" indent="-223520">
              <a:buFont typeface="Wingdings,Sans-Serif"/>
              <a:buChar char=""/>
            </a:pPr>
            <a:r>
              <a:rPr lang="en-US" sz="4000">
                <a:latin typeface="Segoe UI Semibold"/>
                <a:cs typeface="Segoe UI Semibold"/>
              </a:rPr>
              <a:t>Add-in command changes</a:t>
            </a:r>
          </a:p>
        </p:txBody>
      </p:sp>
      <p:sp>
        <p:nvSpPr>
          <p:cNvPr id="7" name="TextBox 6">
            <a:extLst>
              <a:ext uri="{FF2B5EF4-FFF2-40B4-BE49-F238E27FC236}">
                <a16:creationId xmlns:a16="http://schemas.microsoft.com/office/drawing/2014/main" id="{8C41839C-9F57-1C9B-D496-00B169FC8D44}"/>
              </a:ext>
            </a:extLst>
          </p:cNvPr>
          <p:cNvSpPr txBox="1"/>
          <p:nvPr/>
        </p:nvSpPr>
        <p:spPr>
          <a:xfrm>
            <a:off x="610863" y="5415485"/>
            <a:ext cx="4850232" cy="400110"/>
          </a:xfrm>
          <a:prstGeom prst="rect">
            <a:avLst/>
          </a:prstGeom>
          <a:noFill/>
        </p:spPr>
        <p:txBody>
          <a:bodyPr wrap="square" lIns="91440" tIns="45720" rIns="91440" bIns="45720" anchor="t">
            <a:spAutoFit/>
          </a:bodyPr>
          <a:lstStyle/>
          <a:p>
            <a:r>
              <a:rPr lang="en-US" sz="2000" dirty="0">
                <a:solidFill>
                  <a:schemeClr val="bg1"/>
                </a:solidFill>
              </a:rPr>
              <a:t>Abid Rahman: Product Manager</a:t>
            </a:r>
            <a:endParaRPr lang="en-US" sz="2000" dirty="0">
              <a:solidFill>
                <a:schemeClr val="bg1"/>
              </a:solidFill>
              <a:cs typeface="Calibri"/>
            </a:endParaRPr>
          </a:p>
        </p:txBody>
      </p:sp>
      <p:pic>
        <p:nvPicPr>
          <p:cNvPr id="8" name="Picture 7" descr="A picture containing mirror, reflection, looking, person&#10;&#10;Description automatically generated">
            <a:extLst>
              <a:ext uri="{FF2B5EF4-FFF2-40B4-BE49-F238E27FC236}">
                <a16:creationId xmlns:a16="http://schemas.microsoft.com/office/drawing/2014/main" id="{77F794FB-A114-5C19-36CA-343E02D5B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607" y="3429000"/>
            <a:ext cx="1637372" cy="1620346"/>
          </a:xfrm>
          <a:prstGeom prst="rect">
            <a:avLst/>
          </a:prstGeom>
        </p:spPr>
      </p:pic>
    </p:spTree>
    <p:extLst>
      <p:ext uri="{BB962C8B-B14F-4D97-AF65-F5344CB8AC3E}">
        <p14:creationId xmlns:p14="http://schemas.microsoft.com/office/powerpoint/2010/main" val="45701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230400E-062F-8773-BCE2-2B64459F507E}"/>
              </a:ext>
            </a:extLst>
          </p:cNvPr>
          <p:cNvSpPr txBox="1"/>
          <p:nvPr/>
        </p:nvSpPr>
        <p:spPr>
          <a:xfrm>
            <a:off x="4059622" y="540363"/>
            <a:ext cx="3255578" cy="400110"/>
          </a:xfrm>
          <a:prstGeom prst="rect">
            <a:avLst/>
          </a:prstGeom>
          <a:noFill/>
        </p:spPr>
        <p:txBody>
          <a:bodyPr wrap="square">
            <a:spAutoFit/>
          </a:bodyPr>
          <a:lstStyle/>
          <a:p>
            <a:r>
              <a:rPr lang="en-US" sz="2000">
                <a:latin typeface="+mj-lt"/>
              </a:rPr>
              <a:t>What are add-in commands?</a:t>
            </a:r>
          </a:p>
        </p:txBody>
      </p:sp>
      <p:pic>
        <p:nvPicPr>
          <p:cNvPr id="1026" name="Picture 2" descr="Screenshot showing add-in commands in Excel on the web.">
            <a:extLst>
              <a:ext uri="{FF2B5EF4-FFF2-40B4-BE49-F238E27FC236}">
                <a16:creationId xmlns:a16="http://schemas.microsoft.com/office/drawing/2014/main" id="{5E516819-2D4E-02A1-D633-000A1FE79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314" y="3233049"/>
            <a:ext cx="9675341" cy="27136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88394F-CB5B-31C4-047B-6CE05B81620B}"/>
              </a:ext>
            </a:extLst>
          </p:cNvPr>
          <p:cNvSpPr txBox="1"/>
          <p:nvPr/>
        </p:nvSpPr>
        <p:spPr>
          <a:xfrm>
            <a:off x="1318665" y="1696006"/>
            <a:ext cx="9554670" cy="1077218"/>
          </a:xfrm>
          <a:prstGeom prst="rect">
            <a:avLst/>
          </a:prstGeom>
          <a:noFill/>
        </p:spPr>
        <p:txBody>
          <a:bodyPr wrap="square">
            <a:spAutoFit/>
          </a:bodyPr>
          <a:lstStyle/>
          <a:p>
            <a:r>
              <a:rPr lang="en-US" sz="1600">
                <a:latin typeface="+mj-lt"/>
              </a:rPr>
              <a:t>Add-in commands extend native parts of Office applications and can perform one of two actions:</a:t>
            </a:r>
          </a:p>
          <a:p>
            <a:endParaRPr lang="en-US" sz="1600">
              <a:latin typeface="+mj-lt"/>
            </a:endParaRPr>
          </a:p>
          <a:p>
            <a:pPr marL="342900" indent="-342900">
              <a:buAutoNum type="arabicPeriod"/>
            </a:pPr>
            <a:r>
              <a:rPr lang="en-US" sz="1600" err="1">
                <a:latin typeface="+mj-lt"/>
              </a:rPr>
              <a:t>ShowTaskpane</a:t>
            </a:r>
            <a:endParaRPr lang="en-US" sz="1600">
              <a:latin typeface="+mj-lt"/>
            </a:endParaRPr>
          </a:p>
          <a:p>
            <a:pPr marL="342900" indent="-342900">
              <a:buAutoNum type="arabicPeriod"/>
            </a:pPr>
            <a:r>
              <a:rPr lang="en-US" sz="1600">
                <a:latin typeface="+mj-lt"/>
              </a:rPr>
              <a:t>ExecuteFunction </a:t>
            </a:r>
          </a:p>
        </p:txBody>
      </p:sp>
    </p:spTree>
    <p:extLst>
      <p:ext uri="{BB962C8B-B14F-4D97-AF65-F5344CB8AC3E}">
        <p14:creationId xmlns:p14="http://schemas.microsoft.com/office/powerpoint/2010/main" val="27532553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74" name="Isosceles Triangle 73">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78" name="Isosceles Triangle 7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34006F8-BA20-B9C0-6B81-696BF0619BB0}"/>
              </a:ext>
            </a:extLst>
          </p:cNvPr>
          <p:cNvSpPr txBox="1"/>
          <p:nvPr/>
        </p:nvSpPr>
        <p:spPr>
          <a:xfrm>
            <a:off x="1855076" y="2562449"/>
            <a:ext cx="7556938" cy="1477328"/>
          </a:xfrm>
          <a:prstGeom prst="rect">
            <a:avLst/>
          </a:prstGeom>
          <a:solidFill>
            <a:schemeClr val="tx1"/>
          </a:solidFill>
        </p:spPr>
        <p:txBody>
          <a:bodyPr wrap="square">
            <a:spAutoFit/>
          </a:bodyPr>
          <a:lstStyle/>
          <a:p>
            <a:endParaRPr lang="en-US" b="0" i="0">
              <a:solidFill>
                <a:srgbClr val="569CD6"/>
              </a:solidFill>
              <a:effectLst/>
              <a:latin typeface="SFMono-Regular"/>
            </a:endParaRPr>
          </a:p>
          <a:p>
            <a:r>
              <a:rPr lang="en-US" b="0" i="0">
                <a:solidFill>
                  <a:srgbClr val="569CD6"/>
                </a:solidFill>
                <a:effectLst/>
                <a:latin typeface="SFMono-Regular"/>
              </a:rPr>
              <a:t>&lt;Action </a:t>
            </a:r>
            <a:r>
              <a:rPr lang="en-US" b="0" i="0" err="1">
                <a:solidFill>
                  <a:srgbClr val="9CDCFE"/>
                </a:solidFill>
                <a:effectLst/>
                <a:latin typeface="SFMono-Regular"/>
              </a:rPr>
              <a:t>xsi:type</a:t>
            </a:r>
            <a:r>
              <a:rPr lang="en-US" b="0" i="0">
                <a:solidFill>
                  <a:srgbClr val="569CD6"/>
                </a:solidFill>
                <a:effectLst/>
                <a:latin typeface="SFMono-Regular"/>
              </a:rPr>
              <a:t>=</a:t>
            </a:r>
            <a:r>
              <a:rPr lang="en-US" b="0" i="0">
                <a:solidFill>
                  <a:srgbClr val="CE9178"/>
                </a:solidFill>
                <a:effectLst/>
                <a:latin typeface="SFMono-Regular"/>
              </a:rPr>
              <a:t>"ExecuteFunction"</a:t>
            </a:r>
            <a:r>
              <a:rPr lang="en-US" b="0" i="0">
                <a:solidFill>
                  <a:srgbClr val="569CD6"/>
                </a:solidFill>
                <a:effectLst/>
                <a:latin typeface="SFMono-Regular"/>
              </a:rPr>
              <a:t>&gt;</a:t>
            </a:r>
            <a:r>
              <a:rPr lang="en-US" b="0" i="0">
                <a:solidFill>
                  <a:srgbClr val="E6E6E6"/>
                </a:solidFill>
                <a:effectLst/>
                <a:latin typeface="SFMono-Regular"/>
              </a:rPr>
              <a:t>       	</a:t>
            </a:r>
            <a:r>
              <a:rPr lang="en-US" b="0" i="0">
                <a:solidFill>
                  <a:srgbClr val="569CD6"/>
                </a:solidFill>
                <a:effectLst/>
                <a:latin typeface="SFMono-Regular"/>
              </a:rPr>
              <a:t>&lt;</a:t>
            </a:r>
            <a:r>
              <a:rPr lang="en-US" b="0" i="0" err="1">
                <a:solidFill>
                  <a:srgbClr val="569CD6"/>
                </a:solidFill>
                <a:effectLst/>
                <a:latin typeface="SFMono-Regular"/>
              </a:rPr>
              <a:t>FunctionName</a:t>
            </a:r>
            <a:r>
              <a:rPr lang="en-US" b="0" i="0">
                <a:solidFill>
                  <a:srgbClr val="569CD6"/>
                </a:solidFill>
                <a:effectLst/>
                <a:latin typeface="SFMono-Regular"/>
              </a:rPr>
              <a:t>&gt;</a:t>
            </a:r>
            <a:r>
              <a:rPr lang="en-US" b="0" i="0">
                <a:solidFill>
                  <a:srgbClr val="E6E6E6"/>
                </a:solidFill>
                <a:effectLst/>
                <a:latin typeface="SFMono-Regular"/>
              </a:rPr>
              <a:t>writeText</a:t>
            </a:r>
            <a:r>
              <a:rPr lang="en-US" b="0" i="0">
                <a:solidFill>
                  <a:srgbClr val="569CD6"/>
                </a:solidFill>
                <a:effectLst/>
                <a:latin typeface="SFMono-Regular"/>
              </a:rPr>
              <a:t>&lt;/</a:t>
            </a:r>
            <a:r>
              <a:rPr lang="en-US" b="0" i="0" err="1">
                <a:solidFill>
                  <a:srgbClr val="569CD6"/>
                </a:solidFill>
                <a:effectLst/>
                <a:latin typeface="SFMono-Regular"/>
              </a:rPr>
              <a:t>FunctionName</a:t>
            </a:r>
            <a:r>
              <a:rPr lang="en-US" b="0" i="0">
                <a:solidFill>
                  <a:srgbClr val="569CD6"/>
                </a:solidFill>
                <a:effectLst/>
                <a:latin typeface="SFMono-Regular"/>
              </a:rPr>
              <a:t>&gt;</a:t>
            </a:r>
          </a:p>
          <a:p>
            <a:r>
              <a:rPr lang="en-US" b="0" i="0">
                <a:solidFill>
                  <a:srgbClr val="569CD6"/>
                </a:solidFill>
                <a:effectLst/>
                <a:latin typeface="SFMono-Regular"/>
              </a:rPr>
              <a:t>&lt;/Action&gt;</a:t>
            </a:r>
          </a:p>
          <a:p>
            <a:endParaRPr lang="en-US"/>
          </a:p>
        </p:txBody>
      </p:sp>
      <p:sp>
        <p:nvSpPr>
          <p:cNvPr id="3" name="TextBox 2">
            <a:extLst>
              <a:ext uri="{FF2B5EF4-FFF2-40B4-BE49-F238E27FC236}">
                <a16:creationId xmlns:a16="http://schemas.microsoft.com/office/drawing/2014/main" id="{9FF46BA4-F0A5-2F25-C001-8D142F1C6544}"/>
              </a:ext>
            </a:extLst>
          </p:cNvPr>
          <p:cNvSpPr txBox="1"/>
          <p:nvPr/>
        </p:nvSpPr>
        <p:spPr>
          <a:xfrm>
            <a:off x="1623269" y="1989748"/>
            <a:ext cx="9554670" cy="461665"/>
          </a:xfrm>
          <a:prstGeom prst="rect">
            <a:avLst/>
          </a:prstGeom>
          <a:noFill/>
        </p:spPr>
        <p:txBody>
          <a:bodyPr wrap="square">
            <a:spAutoFit/>
          </a:bodyPr>
          <a:lstStyle/>
          <a:p>
            <a:r>
              <a:rPr lang="en-US" sz="2400">
                <a:latin typeface="+mj-lt"/>
              </a:rPr>
              <a:t>ExecuteFunction add-in commands are defined in the manifest as:</a:t>
            </a:r>
          </a:p>
        </p:txBody>
      </p:sp>
    </p:spTree>
    <p:extLst>
      <p:ext uri="{BB962C8B-B14F-4D97-AF65-F5344CB8AC3E}">
        <p14:creationId xmlns:p14="http://schemas.microsoft.com/office/powerpoint/2010/main" val="9031492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772ED5B-6BBC-4783-D82B-AC5104DCE050}"/>
              </a:ext>
            </a:extLst>
          </p:cNvPr>
          <p:cNvPicPr>
            <a:picLocks noChangeAspect="1"/>
          </p:cNvPicPr>
          <p:nvPr/>
        </p:nvPicPr>
        <p:blipFill rotWithShape="1">
          <a:blip r:embed="rId2"/>
          <a:srcRect l="7731"/>
          <a:stretch/>
        </p:blipFill>
        <p:spPr>
          <a:xfrm>
            <a:off x="804108" y="2256705"/>
            <a:ext cx="10229868" cy="234458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5303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78" name="Isosceles Triangle 7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EC77EC6E-87BF-7513-38E8-E0C0CF313056}"/>
              </a:ext>
            </a:extLst>
          </p:cNvPr>
          <p:cNvSpPr txBox="1"/>
          <p:nvPr/>
        </p:nvSpPr>
        <p:spPr>
          <a:xfrm>
            <a:off x="1657527" y="991288"/>
            <a:ext cx="9142970" cy="4616648"/>
          </a:xfrm>
          <a:prstGeom prst="rect">
            <a:avLst/>
          </a:prstGeom>
          <a:solidFill>
            <a:schemeClr val="tx1"/>
          </a:solidFill>
        </p:spPr>
        <p:txBody>
          <a:bodyPr wrap="square">
            <a:spAutoFit/>
          </a:bodyPr>
          <a:lstStyle/>
          <a:p>
            <a:r>
              <a:rPr lang="en-US" sz="1400">
                <a:solidFill>
                  <a:srgbClr val="EFEAE6"/>
                </a:solidFill>
              </a:rPr>
              <a:t>    // Define the function.</a:t>
            </a:r>
          </a:p>
          <a:p>
            <a:r>
              <a:rPr lang="en-US" sz="1400">
                <a:solidFill>
                  <a:srgbClr val="EFEAE6"/>
                </a:solidFill>
              </a:rPr>
              <a:t>    function writeText(event) {</a:t>
            </a:r>
          </a:p>
          <a:p>
            <a:endParaRPr lang="en-US" sz="1400">
              <a:solidFill>
                <a:srgbClr val="EFEAE6"/>
              </a:solidFill>
            </a:endParaRPr>
          </a:p>
          <a:p>
            <a:r>
              <a:rPr lang="en-US" sz="1400">
                <a:solidFill>
                  <a:srgbClr val="EFEAE6"/>
                </a:solidFill>
              </a:rPr>
              <a:t>        // Implement your custom code here. The following code is a simple example.  </a:t>
            </a:r>
          </a:p>
          <a:p>
            <a:r>
              <a:rPr lang="en-US" sz="1400">
                <a:solidFill>
                  <a:srgbClr val="EFEAE6"/>
                </a:solidFill>
              </a:rPr>
              <a:t>        Office.context.document.setSelectedDataAsync("ExecuteFunction works. Button ID=" + </a:t>
            </a:r>
            <a:r>
              <a:rPr lang="en-US" sz="1400" err="1">
                <a:solidFill>
                  <a:srgbClr val="EFEAE6"/>
                </a:solidFill>
              </a:rPr>
              <a:t>event.source.id</a:t>
            </a:r>
            <a:r>
              <a:rPr lang="en-US" sz="1400">
                <a:solidFill>
                  <a:srgbClr val="EFEAE6"/>
                </a:solidFill>
              </a:rPr>
              <a:t>,</a:t>
            </a:r>
          </a:p>
          <a:p>
            <a:r>
              <a:rPr lang="en-US" sz="1400">
                <a:solidFill>
                  <a:srgbClr val="EFEAE6"/>
                </a:solidFill>
              </a:rPr>
              <a:t>            function (asyncResult) {</a:t>
            </a:r>
          </a:p>
          <a:p>
            <a:r>
              <a:rPr lang="en-US" sz="1400">
                <a:solidFill>
                  <a:srgbClr val="EFEAE6"/>
                </a:solidFill>
              </a:rPr>
              <a:t>                var error = </a:t>
            </a:r>
            <a:r>
              <a:rPr lang="en-US" sz="1400" err="1">
                <a:solidFill>
                  <a:srgbClr val="EFEAE6"/>
                </a:solidFill>
              </a:rPr>
              <a:t>asyncResult.error</a:t>
            </a:r>
            <a:r>
              <a:rPr lang="en-US" sz="1400">
                <a:solidFill>
                  <a:srgbClr val="EFEAE6"/>
                </a:solidFill>
              </a:rPr>
              <a:t>;</a:t>
            </a:r>
          </a:p>
          <a:p>
            <a:r>
              <a:rPr lang="en-US" sz="1400">
                <a:solidFill>
                  <a:srgbClr val="EFEAE6"/>
                </a:solidFill>
              </a:rPr>
              <a:t>                if (</a:t>
            </a:r>
            <a:r>
              <a:rPr lang="en-US" sz="1400" err="1">
                <a:solidFill>
                  <a:srgbClr val="EFEAE6"/>
                </a:solidFill>
              </a:rPr>
              <a:t>asyncResult.status</a:t>
            </a:r>
            <a:r>
              <a:rPr lang="en-US" sz="1400">
                <a:solidFill>
                  <a:srgbClr val="EFEAE6"/>
                </a:solidFill>
              </a:rPr>
              <a:t> === </a:t>
            </a:r>
            <a:r>
              <a:rPr lang="en-US" sz="1400" err="1">
                <a:solidFill>
                  <a:srgbClr val="EFEAE6"/>
                </a:solidFill>
              </a:rPr>
              <a:t>Office.AsyncResultStatus.Failed</a:t>
            </a:r>
            <a:r>
              <a:rPr lang="en-US" sz="1400">
                <a:solidFill>
                  <a:srgbClr val="EFEAE6"/>
                </a:solidFill>
              </a:rPr>
              <a:t>) {</a:t>
            </a:r>
          </a:p>
          <a:p>
            <a:r>
              <a:rPr lang="en-US" sz="1400">
                <a:solidFill>
                  <a:srgbClr val="EFEAE6"/>
                </a:solidFill>
              </a:rPr>
              <a:t>                    // Show error message.</a:t>
            </a:r>
          </a:p>
          <a:p>
            <a:r>
              <a:rPr lang="en-US" sz="1400">
                <a:solidFill>
                  <a:srgbClr val="EFEAE6"/>
                </a:solidFill>
              </a:rPr>
              <a:t>                }</a:t>
            </a:r>
          </a:p>
          <a:p>
            <a:r>
              <a:rPr lang="en-US" sz="1400">
                <a:solidFill>
                  <a:srgbClr val="EFEAE6"/>
                </a:solidFill>
              </a:rPr>
              <a:t>                else {</a:t>
            </a:r>
          </a:p>
          <a:p>
            <a:r>
              <a:rPr lang="en-US" sz="1400">
                <a:solidFill>
                  <a:srgbClr val="EFEAE6"/>
                </a:solidFill>
              </a:rPr>
              <a:t>                    // Show success message.</a:t>
            </a:r>
          </a:p>
          <a:p>
            <a:r>
              <a:rPr lang="en-US" sz="1400">
                <a:solidFill>
                  <a:srgbClr val="EFEAE6"/>
                </a:solidFill>
              </a:rPr>
              <a:t>                }</a:t>
            </a:r>
          </a:p>
          <a:p>
            <a:r>
              <a:rPr lang="en-US" sz="1400">
                <a:solidFill>
                  <a:srgbClr val="EFEAE6"/>
                </a:solidFill>
              </a:rPr>
              <a:t>            });</a:t>
            </a:r>
          </a:p>
          <a:p>
            <a:endParaRPr lang="en-US" sz="1400">
              <a:solidFill>
                <a:srgbClr val="EFEAE6"/>
              </a:solidFill>
            </a:endParaRPr>
          </a:p>
          <a:p>
            <a:r>
              <a:rPr lang="en-US" sz="1400">
                <a:solidFill>
                  <a:srgbClr val="EFEAE6"/>
                </a:solidFill>
              </a:rPr>
              <a:t>        // Calling </a:t>
            </a:r>
            <a:r>
              <a:rPr lang="en-US" sz="1400" err="1">
                <a:solidFill>
                  <a:srgbClr val="EFEAE6"/>
                </a:solidFill>
              </a:rPr>
              <a:t>event.completed</a:t>
            </a:r>
            <a:r>
              <a:rPr lang="en-US" sz="1400">
                <a:solidFill>
                  <a:srgbClr val="EFEAE6"/>
                </a:solidFill>
              </a:rPr>
              <a:t> is required. </a:t>
            </a:r>
            <a:r>
              <a:rPr lang="en-US" sz="1400" err="1">
                <a:solidFill>
                  <a:srgbClr val="EFEAE6"/>
                </a:solidFill>
              </a:rPr>
              <a:t>event.completed</a:t>
            </a:r>
            <a:r>
              <a:rPr lang="en-US" sz="1400">
                <a:solidFill>
                  <a:srgbClr val="EFEAE6"/>
                </a:solidFill>
              </a:rPr>
              <a:t> lets the platform know that processing has completed.</a:t>
            </a:r>
          </a:p>
          <a:p>
            <a:r>
              <a:rPr lang="en-US" sz="1400">
                <a:solidFill>
                  <a:srgbClr val="EFEAE6"/>
                </a:solidFill>
              </a:rPr>
              <a:t>        </a:t>
            </a:r>
            <a:r>
              <a:rPr lang="en-US" sz="1400" err="1">
                <a:solidFill>
                  <a:srgbClr val="EFEAE6"/>
                </a:solidFill>
              </a:rPr>
              <a:t>event.completed</a:t>
            </a:r>
            <a:r>
              <a:rPr lang="en-US" sz="1400">
                <a:solidFill>
                  <a:srgbClr val="EFEAE6"/>
                </a:solidFill>
              </a:rPr>
              <a:t>();</a:t>
            </a:r>
          </a:p>
          <a:p>
            <a:r>
              <a:rPr lang="en-US" sz="1400">
                <a:solidFill>
                  <a:srgbClr val="EFEAE6"/>
                </a:solidFill>
              </a:rPr>
              <a:t>    }</a:t>
            </a:r>
          </a:p>
          <a:p>
            <a:r>
              <a:rPr lang="en-US" sz="1400">
                <a:solidFill>
                  <a:srgbClr val="EFEAE6"/>
                </a:solidFill>
              </a:rPr>
              <a:t>    </a:t>
            </a:r>
          </a:p>
          <a:p>
            <a:r>
              <a:rPr lang="en-US" sz="1400">
                <a:solidFill>
                  <a:schemeClr val="accent1">
                    <a:lumMod val="40000"/>
                    <a:lumOff val="60000"/>
                  </a:schemeClr>
                </a:solidFill>
              </a:rPr>
              <a:t>    // You must register the function with the following line.</a:t>
            </a:r>
          </a:p>
          <a:p>
            <a:r>
              <a:rPr lang="en-US" sz="1400">
                <a:solidFill>
                  <a:schemeClr val="accent1">
                    <a:lumMod val="40000"/>
                    <a:lumOff val="60000"/>
                  </a:schemeClr>
                </a:solidFill>
              </a:rPr>
              <a:t>    </a:t>
            </a:r>
            <a:r>
              <a:rPr lang="en-US" sz="1400" err="1">
                <a:solidFill>
                  <a:schemeClr val="accent1">
                    <a:lumMod val="40000"/>
                    <a:lumOff val="60000"/>
                  </a:schemeClr>
                </a:solidFill>
              </a:rPr>
              <a:t>Office.actions.associate</a:t>
            </a:r>
            <a:r>
              <a:rPr lang="en-US" sz="1400">
                <a:solidFill>
                  <a:schemeClr val="accent1">
                    <a:lumMod val="40000"/>
                    <a:lumOff val="60000"/>
                  </a:schemeClr>
                </a:solidFill>
              </a:rPr>
              <a:t>("writeText", writeText);</a:t>
            </a:r>
          </a:p>
        </p:txBody>
      </p:sp>
    </p:spTree>
    <p:extLst>
      <p:ext uri="{BB962C8B-B14F-4D97-AF65-F5344CB8AC3E}">
        <p14:creationId xmlns:p14="http://schemas.microsoft.com/office/powerpoint/2010/main" val="19324382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5ED8892-0463-E0F5-A225-3F62F4325A1A}"/>
              </a:ext>
            </a:extLst>
          </p:cNvPr>
          <p:cNvSpPr txBox="1"/>
          <p:nvPr/>
        </p:nvSpPr>
        <p:spPr>
          <a:xfrm>
            <a:off x="536026" y="4388693"/>
            <a:ext cx="10562897" cy="1477328"/>
          </a:xfrm>
          <a:prstGeom prst="rect">
            <a:avLst/>
          </a:prstGeom>
          <a:noFill/>
        </p:spPr>
        <p:txBody>
          <a:bodyPr wrap="square">
            <a:spAutoFit/>
          </a:bodyPr>
          <a:lstStyle/>
          <a:p>
            <a:pPr algn="l"/>
            <a:r>
              <a:rPr lang="en-US" b="0" i="0">
                <a:solidFill>
                  <a:srgbClr val="333333"/>
                </a:solidFill>
                <a:effectLst/>
                <a:latin typeface="Segoe UI" panose="020B0502040204020203" pitchFamily="34" charset="0"/>
              </a:rPr>
              <a:t>You can find complete add-in samples in our </a:t>
            </a:r>
            <a:r>
              <a:rPr lang="en-US" b="0" i="0" u="sng">
                <a:solidFill>
                  <a:srgbClr val="005DA6"/>
                </a:solidFill>
                <a:effectLst/>
                <a:latin typeface="Segoe UI" panose="020B0502040204020203" pitchFamily="34" charset="0"/>
                <a:hlinkClick r:id="rId2"/>
              </a:rPr>
              <a:t>GitHub repo</a:t>
            </a:r>
            <a:r>
              <a:rPr lang="en-US" b="0" i="0">
                <a:solidFill>
                  <a:srgbClr val="333333"/>
                </a:solidFill>
                <a:effectLst/>
                <a:latin typeface="Segoe UI" panose="020B0502040204020203" pitchFamily="34" charset="0"/>
              </a:rPr>
              <a:t>. To learn more about add-in commands, see our </a:t>
            </a:r>
            <a:r>
              <a:rPr lang="en-US" b="0" i="0" u="sng">
                <a:solidFill>
                  <a:srgbClr val="005DA6"/>
                </a:solidFill>
                <a:effectLst/>
                <a:latin typeface="Segoe UI" panose="020B0502040204020203" pitchFamily="34" charset="0"/>
                <a:hlinkClick r:id="rId3"/>
              </a:rPr>
              <a:t>documentation</a:t>
            </a:r>
            <a:r>
              <a:rPr lang="en-US" b="0" i="0">
                <a:solidFill>
                  <a:srgbClr val="333333"/>
                </a:solidFill>
                <a:effectLst/>
                <a:latin typeface="Segoe UI" panose="020B0502040204020203" pitchFamily="34" charset="0"/>
              </a:rPr>
              <a:t>.</a:t>
            </a:r>
          </a:p>
          <a:p>
            <a:pPr algn="l"/>
            <a:endParaRPr lang="en-US" b="0" i="0">
              <a:solidFill>
                <a:srgbClr val="333333"/>
              </a:solidFill>
              <a:effectLst/>
              <a:latin typeface="Segoe UI" panose="020B0502040204020203" pitchFamily="34" charset="0"/>
            </a:endParaRPr>
          </a:p>
          <a:p>
            <a:pPr algn="l"/>
            <a:r>
              <a:rPr lang="en-US" b="0" i="0">
                <a:solidFill>
                  <a:srgbClr val="333333"/>
                </a:solidFill>
                <a:effectLst/>
                <a:latin typeface="Segoe UI" panose="020B0502040204020203" pitchFamily="34" charset="0"/>
              </a:rPr>
              <a:t>For questions, we invite you to join our monthly </a:t>
            </a:r>
            <a:r>
              <a:rPr lang="en-US" b="0" i="0" u="sng">
                <a:solidFill>
                  <a:srgbClr val="005DA6"/>
                </a:solidFill>
                <a:effectLst/>
                <a:latin typeface="Segoe UI" panose="020B0502040204020203" pitchFamily="34" charset="0"/>
                <a:hlinkClick r:id="rId4"/>
              </a:rPr>
              <a:t>Office Add-ins community call</a:t>
            </a:r>
            <a:r>
              <a:rPr lang="en-US" b="0" i="0">
                <a:solidFill>
                  <a:srgbClr val="333333"/>
                </a:solidFill>
                <a:effectLst/>
                <a:latin typeface="Segoe UI" panose="020B0502040204020203" pitchFamily="34" charset="0"/>
              </a:rPr>
              <a:t>. Lastly, if you run across any issues, please report them in the </a:t>
            </a:r>
            <a:r>
              <a:rPr lang="en-US" b="0" i="0" u="sng">
                <a:solidFill>
                  <a:srgbClr val="005DA6"/>
                </a:solidFill>
                <a:effectLst/>
                <a:latin typeface="Segoe UI" panose="020B0502040204020203" pitchFamily="34" charset="0"/>
                <a:hlinkClick r:id="rId5"/>
              </a:rPr>
              <a:t>Github repo</a:t>
            </a:r>
            <a:r>
              <a:rPr lang="en-US" b="0" i="0">
                <a:solidFill>
                  <a:srgbClr val="333333"/>
                </a:solidFill>
                <a:effectLst/>
                <a:latin typeface="Segoe UI" panose="020B0502040204020203" pitchFamily="34" charset="0"/>
              </a:rPr>
              <a:t>.</a:t>
            </a:r>
          </a:p>
        </p:txBody>
      </p:sp>
      <p:pic>
        <p:nvPicPr>
          <p:cNvPr id="4" name="Picture 3">
            <a:extLst>
              <a:ext uri="{FF2B5EF4-FFF2-40B4-BE49-F238E27FC236}">
                <a16:creationId xmlns:a16="http://schemas.microsoft.com/office/drawing/2014/main" id="{1535FDB3-62CB-A681-3935-6327D87D9616}"/>
              </a:ext>
            </a:extLst>
          </p:cNvPr>
          <p:cNvPicPr>
            <a:picLocks noChangeAspect="1"/>
          </p:cNvPicPr>
          <p:nvPr/>
        </p:nvPicPr>
        <p:blipFill>
          <a:blip r:embed="rId6"/>
          <a:stretch>
            <a:fillRect/>
          </a:stretch>
        </p:blipFill>
        <p:spPr>
          <a:xfrm>
            <a:off x="1096921" y="1588434"/>
            <a:ext cx="9677400" cy="2413000"/>
          </a:xfrm>
          <a:prstGeom prst="rect">
            <a:avLst/>
          </a:prstGeom>
        </p:spPr>
      </p:pic>
      <p:sp>
        <p:nvSpPr>
          <p:cNvPr id="26" name="TextBox 25">
            <a:extLst>
              <a:ext uri="{FF2B5EF4-FFF2-40B4-BE49-F238E27FC236}">
                <a16:creationId xmlns:a16="http://schemas.microsoft.com/office/drawing/2014/main" id="{FF5346D5-F060-9588-B2D0-74035C16F211}"/>
              </a:ext>
            </a:extLst>
          </p:cNvPr>
          <p:cNvSpPr txBox="1"/>
          <p:nvPr/>
        </p:nvSpPr>
        <p:spPr>
          <a:xfrm>
            <a:off x="2428650" y="489825"/>
            <a:ext cx="6518303" cy="646331"/>
          </a:xfrm>
          <a:prstGeom prst="rect">
            <a:avLst/>
          </a:prstGeom>
          <a:noFill/>
        </p:spPr>
        <p:txBody>
          <a:bodyPr wrap="square">
            <a:spAutoFit/>
          </a:bodyPr>
          <a:lstStyle/>
          <a:p>
            <a:pPr algn="ctr"/>
            <a:r>
              <a:rPr lang="en-US">
                <a:hlinkClick r:id="rId7"/>
              </a:rPr>
              <a:t>Announcing changes to Office Add-ins' ExecuteFunction commands - Microsoft 365 Developer Blog</a:t>
            </a:r>
            <a:endParaRPr lang="en-US"/>
          </a:p>
        </p:txBody>
      </p:sp>
    </p:spTree>
    <p:extLst>
      <p:ext uri="{BB962C8B-B14F-4D97-AF65-F5344CB8AC3E}">
        <p14:creationId xmlns:p14="http://schemas.microsoft.com/office/powerpoint/2010/main" val="9532552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D523F8A-5AA0-60F4-F165-D1A52BEDE07F}"/>
              </a:ext>
            </a:extLst>
          </p:cNvPr>
          <p:cNvPicPr>
            <a:picLocks noChangeAspect="1"/>
          </p:cNvPicPr>
          <p:nvPr/>
        </p:nvPicPr>
        <p:blipFill rotWithShape="1">
          <a:blip r:embed="rId2"/>
          <a:srcRect b="71461"/>
          <a:stretch/>
        </p:blipFill>
        <p:spPr>
          <a:xfrm>
            <a:off x="643467" y="1438825"/>
            <a:ext cx="10905066" cy="1135965"/>
          </a:xfrm>
          <a:prstGeom prst="rect">
            <a:avLst/>
          </a:prstGeom>
          <a:ln>
            <a:noFill/>
          </a:ln>
        </p:spPr>
      </p:pic>
      <p:sp>
        <p:nvSpPr>
          <p:cNvPr id="4"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58008C0-8A90-0289-116A-5E47B9E353A7}"/>
              </a:ext>
            </a:extLst>
          </p:cNvPr>
          <p:cNvPicPr>
            <a:picLocks noChangeAspect="1"/>
          </p:cNvPicPr>
          <p:nvPr/>
        </p:nvPicPr>
        <p:blipFill rotWithShape="1">
          <a:blip r:embed="rId2"/>
          <a:srcRect t="68394"/>
          <a:stretch/>
        </p:blipFill>
        <p:spPr>
          <a:xfrm>
            <a:off x="757980" y="4540561"/>
            <a:ext cx="9867900" cy="1135964"/>
          </a:xfrm>
          <a:prstGeom prst="rect">
            <a:avLst/>
          </a:prstGeom>
        </p:spPr>
      </p:pic>
      <p:sp>
        <p:nvSpPr>
          <p:cNvPr id="20" name="TextBox 19">
            <a:extLst>
              <a:ext uri="{FF2B5EF4-FFF2-40B4-BE49-F238E27FC236}">
                <a16:creationId xmlns:a16="http://schemas.microsoft.com/office/drawing/2014/main" id="{84DEE4A8-4DF9-DA0B-4B06-DFE8F39D0600}"/>
              </a:ext>
            </a:extLst>
          </p:cNvPr>
          <p:cNvSpPr txBox="1"/>
          <p:nvPr/>
        </p:nvSpPr>
        <p:spPr>
          <a:xfrm>
            <a:off x="643467" y="3346967"/>
            <a:ext cx="10623623" cy="307777"/>
          </a:xfrm>
          <a:prstGeom prst="rect">
            <a:avLst/>
          </a:prstGeom>
          <a:noFill/>
        </p:spPr>
        <p:txBody>
          <a:bodyPr wrap="square">
            <a:spAutoFit/>
          </a:bodyPr>
          <a:lstStyle/>
          <a:p>
            <a:r>
              <a:rPr lang="en-US" sz="1400"/>
              <a:t>&lt;script </a:t>
            </a:r>
            <a:r>
              <a:rPr lang="en-US" sz="1400" err="1"/>
              <a:t>src</a:t>
            </a:r>
            <a:r>
              <a:rPr lang="en-US" sz="1400"/>
              <a:t>="https://</a:t>
            </a:r>
            <a:r>
              <a:rPr lang="en-US" sz="1400" err="1"/>
              <a:t>appsforoffice.microsoft.com</a:t>
            </a:r>
            <a:r>
              <a:rPr lang="en-US" sz="1400"/>
              <a:t>/lib/1/hosted/</a:t>
            </a:r>
            <a:r>
              <a:rPr lang="en-US" sz="1400" err="1"/>
              <a:t>office.js</a:t>
            </a:r>
            <a:r>
              <a:rPr lang="en-US" sz="1400"/>
              <a:t>" data-use-associated-actions-only="1" type="text/</a:t>
            </a:r>
            <a:r>
              <a:rPr lang="en-US" sz="1400" err="1"/>
              <a:t>javascript</a:t>
            </a:r>
            <a:r>
              <a:rPr lang="en-US" sz="1400"/>
              <a:t>"&gt;&lt;/script&gt;</a:t>
            </a:r>
          </a:p>
        </p:txBody>
      </p:sp>
      <p:sp>
        <p:nvSpPr>
          <p:cNvPr id="6" name="Oval 5">
            <a:extLst>
              <a:ext uri="{FF2B5EF4-FFF2-40B4-BE49-F238E27FC236}">
                <a16:creationId xmlns:a16="http://schemas.microsoft.com/office/drawing/2014/main" id="{6A5F5E37-00E8-BB52-C155-E13F3629CF1B}"/>
              </a:ext>
            </a:extLst>
          </p:cNvPr>
          <p:cNvSpPr/>
          <p:nvPr/>
        </p:nvSpPr>
        <p:spPr>
          <a:xfrm>
            <a:off x="5691930" y="3132083"/>
            <a:ext cx="3178801" cy="7987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2446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a:t>Community ideas</a:t>
            </a:r>
          </a:p>
        </p:txBody>
      </p:sp>
      <p:sp>
        <p:nvSpPr>
          <p:cNvPr id="14" name="TextBox 13">
            <a:extLst>
              <a:ext uri="{FF2B5EF4-FFF2-40B4-BE49-F238E27FC236}">
                <a16:creationId xmlns:a16="http://schemas.microsoft.com/office/drawing/2014/main" id="{AB5DDCAC-5FB5-4181-821D-D510F92F7EE7}"/>
              </a:ext>
            </a:extLst>
          </p:cNvPr>
          <p:cNvSpPr txBox="1"/>
          <p:nvPr/>
        </p:nvSpPr>
        <p:spPr>
          <a:xfrm>
            <a:off x="361848" y="5717237"/>
            <a:ext cx="10140479" cy="400110"/>
          </a:xfrm>
          <a:prstGeom prst="rect">
            <a:avLst/>
          </a:prstGeom>
          <a:noFill/>
        </p:spPr>
        <p:txBody>
          <a:bodyPr wrap="square" lIns="91440" tIns="45720" rIns="91440" bIns="45720" anchor="t">
            <a:spAutoFit/>
          </a:bodyPr>
          <a:lstStyle/>
          <a:p>
            <a:r>
              <a:rPr lang="en-US" sz="2000" dirty="0">
                <a:solidFill>
                  <a:schemeClr val="bg1"/>
                </a:solidFill>
              </a:rPr>
              <a:t>Linda Cannon: Senior Content Product Manager</a:t>
            </a:r>
            <a:endParaRPr lang="en-US" dirty="0">
              <a:solidFill>
                <a:schemeClr val="bg1"/>
              </a:solidFill>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21DA0BF6-5C8E-E828-C4A4-80E9B0ABA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327" y="3774107"/>
            <a:ext cx="1666613" cy="1679533"/>
          </a:xfrm>
          <a:prstGeom prst="rect">
            <a:avLst/>
          </a:prstGeom>
        </p:spPr>
      </p:pic>
    </p:spTree>
    <p:extLst>
      <p:ext uri="{BB962C8B-B14F-4D97-AF65-F5344CB8AC3E}">
        <p14:creationId xmlns:p14="http://schemas.microsoft.com/office/powerpoint/2010/main" val="3794653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91B91-5E7A-A47E-3325-568021B3EC95}"/>
              </a:ext>
            </a:extLst>
          </p:cNvPr>
          <p:cNvSpPr>
            <a:spLocks noGrp="1"/>
          </p:cNvSpPr>
          <p:nvPr>
            <p:ph type="title"/>
          </p:nvPr>
        </p:nvSpPr>
        <p:spPr/>
        <p:txBody>
          <a:bodyPr lIns="91440" tIns="45720" rIns="91440" bIns="45720" anchor="t"/>
          <a:lstStyle/>
          <a:p>
            <a:r>
              <a:rPr lang="en-US">
                <a:cs typeface="Calibri Light"/>
              </a:rPr>
              <a:t>Help shape the future of Microsoft 365 developer suggestions/ideas</a:t>
            </a:r>
            <a:endParaRPr lang="en-US"/>
          </a:p>
        </p:txBody>
      </p:sp>
      <p:sp>
        <p:nvSpPr>
          <p:cNvPr id="3" name="Text Placeholder 2">
            <a:extLst>
              <a:ext uri="{FF2B5EF4-FFF2-40B4-BE49-F238E27FC236}">
                <a16:creationId xmlns:a16="http://schemas.microsoft.com/office/drawing/2014/main" id="{811758E9-B182-637E-3F56-72A885671ECA}"/>
              </a:ext>
            </a:extLst>
          </p:cNvPr>
          <p:cNvSpPr>
            <a:spLocks noGrp="1"/>
          </p:cNvSpPr>
          <p:nvPr>
            <p:ph type="body" sz="quarter" idx="10"/>
          </p:nvPr>
        </p:nvSpPr>
        <p:spPr>
          <a:xfrm>
            <a:off x="590345" y="1435497"/>
            <a:ext cx="11018520" cy="5299264"/>
          </a:xfrm>
        </p:spPr>
        <p:txBody>
          <a:bodyPr lIns="91440" tIns="45720" rIns="91440" bIns="45720" anchor="t"/>
          <a:lstStyle/>
          <a:p>
            <a:pPr marL="203200" indent="-203200"/>
            <a:r>
              <a:rPr lang="en-US">
                <a:cs typeface="Calibri"/>
              </a:rPr>
              <a:t>Recap: current situation</a:t>
            </a:r>
          </a:p>
          <a:p>
            <a:pPr marL="203200" indent="-203200"/>
            <a:r>
              <a:rPr lang="en-US">
                <a:cs typeface="Calibri"/>
              </a:rPr>
              <a:t>Options</a:t>
            </a:r>
          </a:p>
          <a:p>
            <a:pPr marL="609600" lvl="1" indent="-203200"/>
            <a:r>
              <a:rPr lang="en-US">
                <a:cs typeface="Calibri"/>
              </a:rPr>
              <a:t>Stay put at </a:t>
            </a:r>
            <a:r>
              <a:rPr lang="en-US">
                <a:cs typeface="Calibri"/>
                <a:hlinkClick r:id="rId2"/>
              </a:rPr>
              <a:t>https://aka.ms/m365dev-suggestions</a:t>
            </a:r>
            <a:endParaRPr lang="en-US">
              <a:cs typeface="Calibri"/>
            </a:endParaRPr>
          </a:p>
          <a:p>
            <a:pPr marL="609600" lvl="1" indent="-203200"/>
            <a:r>
              <a:rPr lang="en-US">
                <a:cs typeface="Calibri"/>
              </a:rPr>
              <a:t>Open new issue at </a:t>
            </a:r>
            <a:r>
              <a:rPr lang="en-US">
                <a:cs typeface="Calibri"/>
                <a:hlinkClick r:id="rId3"/>
              </a:rPr>
              <a:t>https://github.com/OfficeDev/office-js</a:t>
            </a:r>
            <a:endParaRPr lang="en-US">
              <a:cs typeface="Calibri"/>
            </a:endParaRPr>
          </a:p>
          <a:p>
            <a:pPr marL="609600" lvl="1" indent="-203200"/>
            <a:r>
              <a:rPr lang="en-US">
                <a:cs typeface="Calibri"/>
              </a:rPr>
              <a:t>Move to new all-up Microsoft Ideas forum at </a:t>
            </a:r>
            <a:r>
              <a:rPr lang="en-US">
                <a:ea typeface="+mn-lt"/>
                <a:cs typeface="+mn-lt"/>
                <a:hlinkClick r:id="rId4"/>
              </a:rPr>
              <a:t>Feedback · Community (microsoft.com)</a:t>
            </a:r>
          </a:p>
          <a:p>
            <a:pPr marL="203200" indent="-203200"/>
            <a:endParaRPr lang="en-US">
              <a:cs typeface="Calibri"/>
            </a:endParaRPr>
          </a:p>
        </p:txBody>
      </p:sp>
    </p:spTree>
    <p:extLst>
      <p:ext uri="{BB962C8B-B14F-4D97-AF65-F5344CB8AC3E}">
        <p14:creationId xmlns:p14="http://schemas.microsoft.com/office/powerpoint/2010/main" val="1407248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F501C-EB4E-4B52-9C27-E86C75723544}"/>
              </a:ext>
            </a:extLst>
          </p:cNvPr>
          <p:cNvSpPr>
            <a:spLocks noGrp="1"/>
          </p:cNvSpPr>
          <p:nvPr>
            <p:ph type="body" sz="quarter" idx="10"/>
          </p:nvPr>
        </p:nvSpPr>
        <p:spPr>
          <a:xfrm>
            <a:off x="596306" y="1424922"/>
            <a:ext cx="11203488" cy="2252924"/>
          </a:xfrm>
        </p:spPr>
        <p:txBody>
          <a:bodyPr vert="horz" wrap="square" lIns="146304" tIns="91440" rIns="146304" bIns="91440" rtlCol="0" anchor="t">
            <a:spAutoFit/>
          </a:bodyPr>
          <a:lstStyle/>
          <a:p>
            <a:pPr marL="223520" indent="-223520">
              <a:buFont typeface="Wingdings,Sans-Serif"/>
              <a:buChar char=""/>
            </a:pPr>
            <a:r>
              <a:rPr lang="en-US" sz="3200">
                <a:latin typeface="Segoe UI Semibold"/>
                <a:cs typeface="Segoe UI Semibold"/>
              </a:rPr>
              <a:t>AppSource: Add-in validation Improvements</a:t>
            </a:r>
          </a:p>
          <a:p>
            <a:pPr marL="223520" indent="-223520">
              <a:buFont typeface="Wingdings,Sans-Serif"/>
              <a:buChar char=""/>
            </a:pPr>
            <a:r>
              <a:rPr lang="en-US" sz="3200" err="1">
                <a:latin typeface="Segoe UI Semibold"/>
                <a:cs typeface="Segoe UI Semibold"/>
              </a:rPr>
              <a:t>Blazor</a:t>
            </a:r>
            <a:r>
              <a:rPr lang="en-US" sz="3200">
                <a:latin typeface="Segoe UI Semibold"/>
                <a:cs typeface="Segoe UI Semibold"/>
              </a:rPr>
              <a:t> in Office Add-ins</a:t>
            </a:r>
          </a:p>
          <a:p>
            <a:pPr marL="223520" indent="-223520">
              <a:buFont typeface="Wingdings,Sans-Serif"/>
              <a:buChar char=""/>
            </a:pPr>
            <a:r>
              <a:rPr lang="en-US" sz="3200">
                <a:latin typeface="Segoe UI Semibold"/>
                <a:cs typeface="Segoe UI Semibold"/>
              </a:rPr>
              <a:t>Add-in command changes</a:t>
            </a:r>
          </a:p>
          <a:p>
            <a:pPr marL="223520" indent="-223520">
              <a:buFont typeface="Wingdings,Sans-Serif"/>
              <a:buChar char=""/>
            </a:pPr>
            <a:r>
              <a:rPr lang="en-US" sz="3200">
                <a:latin typeface="Segoe UI Semibold"/>
                <a:cs typeface="Segoe UI Semibold"/>
              </a:rPr>
              <a:t>Community ideas</a:t>
            </a:r>
            <a:endParaRPr lang="en-US" sz="3600">
              <a:latin typeface="Segoe UI Semibold"/>
              <a:cs typeface="Segoe UI Semibold"/>
            </a:endParaRPr>
          </a:p>
        </p:txBody>
      </p:sp>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a:t>Agenda</a:t>
            </a:r>
          </a:p>
        </p:txBody>
      </p:sp>
      <p:grpSp>
        <p:nvGrpSpPr>
          <p:cNvPr id="6" name="Group 5">
            <a:extLst>
              <a:ext uri="{FF2B5EF4-FFF2-40B4-BE49-F238E27FC236}">
                <a16:creationId xmlns:a16="http://schemas.microsoft.com/office/drawing/2014/main" id="{220CB048-4682-4ADB-A923-CF04FCA2224F}"/>
              </a:ext>
            </a:extLst>
          </p:cNvPr>
          <p:cNvGrpSpPr/>
          <p:nvPr/>
        </p:nvGrpSpPr>
        <p:grpSpPr>
          <a:xfrm>
            <a:off x="904831" y="3677846"/>
            <a:ext cx="1637372" cy="2291392"/>
            <a:chOff x="1398607" y="3429000"/>
            <a:chExt cx="1637372" cy="2291392"/>
          </a:xfrm>
        </p:grpSpPr>
        <p:sp>
          <p:nvSpPr>
            <p:cNvPr id="17" name="Rectangle 16">
              <a:extLst>
                <a:ext uri="{FF2B5EF4-FFF2-40B4-BE49-F238E27FC236}">
                  <a16:creationId xmlns:a16="http://schemas.microsoft.com/office/drawing/2014/main" id="{37465415-4167-4AF9-9B0B-A286780C362E}"/>
                </a:ext>
              </a:extLst>
            </p:cNvPr>
            <p:cNvSpPr/>
            <p:nvPr/>
          </p:nvSpPr>
          <p:spPr>
            <a:xfrm>
              <a:off x="1415631" y="5097482"/>
              <a:ext cx="1603324" cy="369332"/>
            </a:xfrm>
            <a:prstGeom prst="rect">
              <a:avLst/>
            </a:prstGeom>
          </p:spPr>
          <p:txBody>
            <a:bodyPr wrap="none" anchor="t">
              <a:spAutoFit/>
            </a:bodyPr>
            <a:lstStyle/>
            <a:p>
              <a:pPr algn="ctr"/>
              <a:r>
                <a:rPr lang="en-US">
                  <a:latin typeface="+mj-lt"/>
                </a:rPr>
                <a:t>Abid Rahman</a:t>
              </a:r>
            </a:p>
          </p:txBody>
        </p:sp>
        <p:sp>
          <p:nvSpPr>
            <p:cNvPr id="18" name="Rectangle 17">
              <a:extLst>
                <a:ext uri="{FF2B5EF4-FFF2-40B4-BE49-F238E27FC236}">
                  <a16:creationId xmlns:a16="http://schemas.microsoft.com/office/drawing/2014/main" id="{753E4D1D-8638-4527-8036-50B8C87CAA99}"/>
                </a:ext>
              </a:extLst>
            </p:cNvPr>
            <p:cNvSpPr/>
            <p:nvPr/>
          </p:nvSpPr>
          <p:spPr>
            <a:xfrm>
              <a:off x="1489947" y="5412615"/>
              <a:ext cx="1454694" cy="307777"/>
            </a:xfrm>
            <a:prstGeom prst="rect">
              <a:avLst/>
            </a:prstGeom>
          </p:spPr>
          <p:txBody>
            <a:bodyPr wrap="none" anchor="t">
              <a:spAutoFit/>
            </a:bodyPr>
            <a:lstStyle/>
            <a:p>
              <a:pPr algn="ctr"/>
              <a:r>
                <a:rPr lang="en-US" sz="1400">
                  <a:latin typeface="Calibri" panose="020F0502020204030204"/>
                </a:rPr>
                <a:t>Product Manager</a:t>
              </a:r>
              <a:endParaRPr lang="en-US"/>
            </a:p>
          </p:txBody>
        </p:sp>
        <p:pic>
          <p:nvPicPr>
            <p:cNvPr id="19" name="Picture 18" descr="A picture containing mirror, reflection, looking, person&#10;&#10;Description automatically generated">
              <a:extLst>
                <a:ext uri="{FF2B5EF4-FFF2-40B4-BE49-F238E27FC236}">
                  <a16:creationId xmlns:a16="http://schemas.microsoft.com/office/drawing/2014/main" id="{4B9CBDE3-9DDF-4DE3-BDD8-A9AC490F0B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607" y="3429000"/>
              <a:ext cx="1637372" cy="1620346"/>
            </a:xfrm>
            <a:prstGeom prst="rect">
              <a:avLst/>
            </a:prstGeom>
          </p:spPr>
        </p:pic>
      </p:grpSp>
      <p:sp>
        <p:nvSpPr>
          <p:cNvPr id="26" name="Rectangle 25">
            <a:extLst>
              <a:ext uri="{FF2B5EF4-FFF2-40B4-BE49-F238E27FC236}">
                <a16:creationId xmlns:a16="http://schemas.microsoft.com/office/drawing/2014/main" id="{22EC06F8-7975-8218-555C-0F280CBD53C6}"/>
              </a:ext>
            </a:extLst>
          </p:cNvPr>
          <p:cNvSpPr/>
          <p:nvPr/>
        </p:nvSpPr>
        <p:spPr>
          <a:xfrm>
            <a:off x="3606829" y="5346328"/>
            <a:ext cx="1620957" cy="369332"/>
          </a:xfrm>
          <a:prstGeom prst="rect">
            <a:avLst/>
          </a:prstGeom>
        </p:spPr>
        <p:txBody>
          <a:bodyPr wrap="none" lIns="91440" tIns="45720" rIns="91440" bIns="45720" anchor="t">
            <a:spAutoFit/>
          </a:bodyPr>
          <a:lstStyle/>
          <a:p>
            <a:pPr algn="ctr"/>
            <a:r>
              <a:rPr lang="en-US">
                <a:latin typeface="+mj-lt"/>
              </a:rPr>
              <a:t>Linda Cannon</a:t>
            </a:r>
          </a:p>
        </p:txBody>
      </p:sp>
      <p:sp>
        <p:nvSpPr>
          <p:cNvPr id="28" name="Rectangle 27">
            <a:extLst>
              <a:ext uri="{FF2B5EF4-FFF2-40B4-BE49-F238E27FC236}">
                <a16:creationId xmlns:a16="http://schemas.microsoft.com/office/drawing/2014/main" id="{C028DAE2-3930-42E3-CFF1-3A7A218F4CDF}"/>
              </a:ext>
            </a:extLst>
          </p:cNvPr>
          <p:cNvSpPr/>
          <p:nvPr/>
        </p:nvSpPr>
        <p:spPr>
          <a:xfrm>
            <a:off x="3152379" y="5670922"/>
            <a:ext cx="2529860" cy="307777"/>
          </a:xfrm>
          <a:prstGeom prst="rect">
            <a:avLst/>
          </a:prstGeom>
        </p:spPr>
        <p:txBody>
          <a:bodyPr wrap="none" lIns="91440" tIns="45720" rIns="91440" bIns="45720" anchor="t">
            <a:spAutoFit/>
          </a:bodyPr>
          <a:lstStyle/>
          <a:p>
            <a:pPr algn="ctr"/>
            <a:r>
              <a:rPr lang="en-US" sz="1400">
                <a:latin typeface="Calibri" panose="020F0502020204030204"/>
              </a:rPr>
              <a:t>Senior Content Project Manager</a:t>
            </a:r>
            <a:endParaRPr lang="en-US"/>
          </a:p>
        </p:txBody>
      </p:sp>
      <p:pic>
        <p:nvPicPr>
          <p:cNvPr id="29" name="Picture 28" descr="A person smiling for the camera&#10;&#10;Description automatically generated with medium confidence">
            <a:extLst>
              <a:ext uri="{FF2B5EF4-FFF2-40B4-BE49-F238E27FC236}">
                <a16:creationId xmlns:a16="http://schemas.microsoft.com/office/drawing/2014/main" id="{7464387A-4121-BD1B-D04D-58631E45AC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671" y="3618659"/>
            <a:ext cx="1666613" cy="1679533"/>
          </a:xfrm>
          <a:prstGeom prst="rect">
            <a:avLst/>
          </a:prstGeom>
        </p:spPr>
      </p:pic>
      <p:pic>
        <p:nvPicPr>
          <p:cNvPr id="30" name="Picture 29" descr="A person wearing glasses&#10;&#10;Description automatically generated">
            <a:extLst>
              <a:ext uri="{FF2B5EF4-FFF2-40B4-BE49-F238E27FC236}">
                <a16:creationId xmlns:a16="http://schemas.microsoft.com/office/drawing/2014/main" id="{46D09B91-8073-AD5D-85C1-FB2A59E5A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1711" y="3642832"/>
            <a:ext cx="1666613" cy="1659336"/>
          </a:xfrm>
          <a:prstGeom prst="rect">
            <a:avLst/>
          </a:prstGeom>
        </p:spPr>
      </p:pic>
      <p:sp>
        <p:nvSpPr>
          <p:cNvPr id="31" name="Rectangle 30">
            <a:extLst>
              <a:ext uri="{FF2B5EF4-FFF2-40B4-BE49-F238E27FC236}">
                <a16:creationId xmlns:a16="http://schemas.microsoft.com/office/drawing/2014/main" id="{AB47077A-9737-F786-E468-F6CC011AB841}"/>
              </a:ext>
            </a:extLst>
          </p:cNvPr>
          <p:cNvSpPr/>
          <p:nvPr/>
        </p:nvSpPr>
        <p:spPr>
          <a:xfrm>
            <a:off x="6329959" y="5346328"/>
            <a:ext cx="2093458" cy="369332"/>
          </a:xfrm>
          <a:prstGeom prst="rect">
            <a:avLst/>
          </a:prstGeom>
        </p:spPr>
        <p:txBody>
          <a:bodyPr wrap="none" lIns="91440" tIns="45720" rIns="91440" bIns="45720" anchor="t">
            <a:spAutoFit/>
          </a:bodyPr>
          <a:lstStyle/>
          <a:p>
            <a:pPr algn="ctr"/>
            <a:r>
              <a:rPr lang="en-US">
                <a:latin typeface="+mj-lt"/>
              </a:rPr>
              <a:t>Maarten van Stam</a:t>
            </a:r>
          </a:p>
        </p:txBody>
      </p:sp>
      <p:sp>
        <p:nvSpPr>
          <p:cNvPr id="32" name="Rectangle 31">
            <a:extLst>
              <a:ext uri="{FF2B5EF4-FFF2-40B4-BE49-F238E27FC236}">
                <a16:creationId xmlns:a16="http://schemas.microsoft.com/office/drawing/2014/main" id="{AD9F1789-6220-379A-445C-74C540228B30}"/>
              </a:ext>
            </a:extLst>
          </p:cNvPr>
          <p:cNvSpPr/>
          <p:nvPr/>
        </p:nvSpPr>
        <p:spPr>
          <a:xfrm>
            <a:off x="6544628" y="5670922"/>
            <a:ext cx="1664110" cy="307777"/>
          </a:xfrm>
          <a:prstGeom prst="rect">
            <a:avLst/>
          </a:prstGeom>
        </p:spPr>
        <p:txBody>
          <a:bodyPr wrap="none" anchor="t">
            <a:spAutoFit/>
          </a:bodyPr>
          <a:lstStyle/>
          <a:p>
            <a:pPr algn="ctr"/>
            <a:r>
              <a:rPr lang="en-US" sz="1400">
                <a:latin typeface="Calibri" panose="020F0502020204030204"/>
              </a:rPr>
              <a:t>MVP Office Add-ins</a:t>
            </a:r>
            <a:endParaRPr lang="en-US"/>
          </a:p>
        </p:txBody>
      </p:sp>
      <p:grpSp>
        <p:nvGrpSpPr>
          <p:cNvPr id="14" name="Group 13">
            <a:extLst>
              <a:ext uri="{FF2B5EF4-FFF2-40B4-BE49-F238E27FC236}">
                <a16:creationId xmlns:a16="http://schemas.microsoft.com/office/drawing/2014/main" id="{B88505DB-2C7D-BEDB-AD41-679753987F46}"/>
              </a:ext>
            </a:extLst>
          </p:cNvPr>
          <p:cNvGrpSpPr/>
          <p:nvPr/>
        </p:nvGrpSpPr>
        <p:grpSpPr>
          <a:xfrm>
            <a:off x="8780057" y="3642832"/>
            <a:ext cx="2173993" cy="2419554"/>
            <a:chOff x="5111054" y="3833695"/>
            <a:chExt cx="2173993" cy="2419554"/>
          </a:xfrm>
        </p:grpSpPr>
        <p:sp>
          <p:nvSpPr>
            <p:cNvPr id="15" name="Rectangle 14">
              <a:extLst>
                <a:ext uri="{FF2B5EF4-FFF2-40B4-BE49-F238E27FC236}">
                  <a16:creationId xmlns:a16="http://schemas.microsoft.com/office/drawing/2014/main" id="{A8375FAE-9F8B-7C95-FABA-CBFA2CDB1BDB}"/>
                </a:ext>
              </a:extLst>
            </p:cNvPr>
            <p:cNvSpPr/>
            <p:nvPr/>
          </p:nvSpPr>
          <p:spPr>
            <a:xfrm>
              <a:off x="5482943" y="5630339"/>
              <a:ext cx="1430199" cy="369332"/>
            </a:xfrm>
            <a:prstGeom prst="rect">
              <a:avLst/>
            </a:prstGeom>
          </p:spPr>
          <p:txBody>
            <a:bodyPr wrap="none" lIns="91440" tIns="45720" rIns="91440" bIns="45720" anchor="t">
              <a:spAutoFit/>
            </a:bodyPr>
            <a:lstStyle/>
            <a:p>
              <a:pPr algn="ctr"/>
              <a:r>
                <a:rPr lang="en-US">
                  <a:latin typeface="Calibri Light" panose="020F0302020204030204"/>
                </a:rPr>
                <a:t>Juan Balmori </a:t>
              </a:r>
              <a:endParaRPr lang="en-US"/>
            </a:p>
          </p:txBody>
        </p:sp>
        <p:sp>
          <p:nvSpPr>
            <p:cNvPr id="16" name="Rectangle 15">
              <a:extLst>
                <a:ext uri="{FF2B5EF4-FFF2-40B4-BE49-F238E27FC236}">
                  <a16:creationId xmlns:a16="http://schemas.microsoft.com/office/drawing/2014/main" id="{A4807CB9-D668-876A-1078-91F0FEAF7B3E}"/>
                </a:ext>
              </a:extLst>
            </p:cNvPr>
            <p:cNvSpPr/>
            <p:nvPr/>
          </p:nvSpPr>
          <p:spPr>
            <a:xfrm>
              <a:off x="5111054" y="5945472"/>
              <a:ext cx="2173993" cy="307777"/>
            </a:xfrm>
            <a:prstGeom prst="rect">
              <a:avLst/>
            </a:prstGeom>
          </p:spPr>
          <p:txBody>
            <a:bodyPr wrap="none" anchor="t">
              <a:spAutoFit/>
            </a:bodyPr>
            <a:lstStyle/>
            <a:p>
              <a:pPr algn="ctr"/>
              <a:r>
                <a:rPr lang="en-US" sz="1400">
                  <a:latin typeface="Calibri" panose="020F0502020204030204"/>
                </a:rPr>
                <a:t>Principal Program Manager</a:t>
              </a:r>
              <a:endParaRPr lang="en-US"/>
            </a:p>
          </p:txBody>
        </p:sp>
        <p:pic>
          <p:nvPicPr>
            <p:cNvPr id="20" name="Picture 19" descr="A person smiling for the camera&#10;&#10;Description automatically generated with medium confidence">
              <a:extLst>
                <a:ext uri="{FF2B5EF4-FFF2-40B4-BE49-F238E27FC236}">
                  <a16:creationId xmlns:a16="http://schemas.microsoft.com/office/drawing/2014/main" id="{D5C5307A-B04B-B144-4974-FEC73C5786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8620" y="3833695"/>
              <a:ext cx="1655957" cy="1620345"/>
            </a:xfrm>
            <a:prstGeom prst="rect">
              <a:avLst/>
            </a:prstGeom>
          </p:spPr>
        </p:pic>
      </p:grpSp>
    </p:spTree>
    <p:extLst>
      <p:ext uri="{BB962C8B-B14F-4D97-AF65-F5344CB8AC3E}">
        <p14:creationId xmlns:p14="http://schemas.microsoft.com/office/powerpoint/2010/main" val="811644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47966"/>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Samples discussion</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2849675" y="4014746"/>
            <a:ext cx="5700172" cy="960222"/>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a:gradFill>
                  <a:gsLst>
                    <a:gs pos="2917">
                      <a:srgbClr val="2F2F2F"/>
                    </a:gs>
                    <a:gs pos="30000">
                      <a:srgbClr val="2F2F2F"/>
                    </a:gs>
                  </a:gsLst>
                  <a:lin ang="5400000" scaled="0"/>
                </a:gradFill>
                <a:latin typeface="Segoe UI"/>
                <a:hlinkClick r:id="rId3"/>
              </a:rPr>
              <a:t>https://aka.ms/officeaddinsamples-call</a:t>
            </a:r>
            <a:r>
              <a:rPr lang="en-US" sz="2400">
                <a:gradFill>
                  <a:gsLst>
                    <a:gs pos="2917">
                      <a:srgbClr val="2F2F2F"/>
                    </a:gs>
                    <a:gs pos="30000">
                      <a:srgbClr val="2F2F2F"/>
                    </a:gs>
                  </a:gsLst>
                  <a:lin ang="5400000" scaled="0"/>
                </a:gradFill>
                <a:latin typeface="Segoe UI"/>
              </a:rPr>
              <a:t> </a:t>
            </a:r>
            <a:br>
              <a:rPr lang="en-US" sz="2400">
                <a:gradFill>
                  <a:gsLst>
                    <a:gs pos="2917">
                      <a:srgbClr val="2F2F2F"/>
                    </a:gs>
                    <a:gs pos="30000">
                      <a:srgbClr val="2F2F2F"/>
                    </a:gs>
                  </a:gsLst>
                  <a:lin ang="5400000" scaled="0"/>
                </a:gradFill>
                <a:latin typeface="Segoe UI"/>
              </a:rPr>
            </a:br>
            <a:endParaRPr lang="en-US" sz="2400">
              <a:solidFill>
                <a:srgbClr val="0070C0"/>
              </a:solidFill>
              <a:latin typeface="Segoe UI"/>
            </a:endParaRPr>
          </a:p>
        </p:txBody>
      </p:sp>
      <p:sp>
        <p:nvSpPr>
          <p:cNvPr id="5" name="Rectangle 4">
            <a:extLst>
              <a:ext uri="{FF2B5EF4-FFF2-40B4-BE49-F238E27FC236}">
                <a16:creationId xmlns:a16="http://schemas.microsoft.com/office/drawing/2014/main" id="{6E7DCBEE-E1DD-DBF4-9B09-1C44C8D5B6A1}"/>
              </a:ext>
            </a:extLst>
          </p:cNvPr>
          <p:cNvSpPr/>
          <p:nvPr/>
        </p:nvSpPr>
        <p:spPr>
          <a:xfrm>
            <a:off x="975568" y="1608462"/>
            <a:ext cx="8381998" cy="1408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mn-lt"/>
                <a:cs typeface="+mn-lt"/>
              </a:rPr>
              <a:t>We’re looking for your feedback and suggestions for what you need from samples for Office Add-ins.</a:t>
            </a:r>
          </a:p>
          <a:p>
            <a:r>
              <a:rPr lang="en-US" b="1">
                <a:solidFill>
                  <a:schemeClr val="tx1"/>
                </a:solidFill>
                <a:ea typeface="+mn-lt"/>
                <a:cs typeface="+mn-lt"/>
              </a:rPr>
              <a:t>Please join us June 15</a:t>
            </a:r>
            <a:r>
              <a:rPr lang="en-US" b="1" baseline="30000">
                <a:solidFill>
                  <a:schemeClr val="tx1"/>
                </a:solidFill>
                <a:ea typeface="+mn-lt"/>
                <a:cs typeface="+mn-lt"/>
              </a:rPr>
              <a:t>th</a:t>
            </a:r>
            <a:r>
              <a:rPr lang="en-US" b="1">
                <a:solidFill>
                  <a:schemeClr val="tx1"/>
                </a:solidFill>
                <a:ea typeface="+mn-lt"/>
                <a:cs typeface="+mn-lt"/>
              </a:rPr>
              <a:t> at 8:00 AM Pacific Time.</a:t>
            </a:r>
          </a:p>
        </p:txBody>
      </p:sp>
    </p:spTree>
    <p:extLst>
      <p:ext uri="{BB962C8B-B14F-4D97-AF65-F5344CB8AC3E}">
        <p14:creationId xmlns:p14="http://schemas.microsoft.com/office/powerpoint/2010/main" val="19496488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mn-lt"/>
                <a:cs typeface="+mn-lt"/>
              </a:rPr>
              <a:t>1. I'd love to follow-up on this feature request: </a:t>
            </a:r>
            <a:r>
              <a:rPr lang="en-US">
                <a:solidFill>
                  <a:schemeClr val="tx1"/>
                </a:solidFill>
                <a:ea typeface="+mn-lt"/>
                <a:cs typeface="+mn-lt"/>
                <a:hlinkClick r:id="rId2"/>
              </a:rPr>
              <a:t>Office JS Save and Close methods for Word, Excel and PowerPoint</a:t>
            </a:r>
            <a:r>
              <a:rPr lang="en-US">
                <a:solidFill>
                  <a:schemeClr val="tx1"/>
                </a:solidFill>
                <a:ea typeface="+mn-lt"/>
                <a:cs typeface="+mn-lt"/>
              </a:rPr>
              <a:t> Apologies for my persistence... but this is literarily the only blocking issue for us to move from the old add-ins to the JS add-ins platform. We would really </a:t>
            </a:r>
            <a:r>
              <a:rPr lang="en-US" err="1">
                <a:solidFill>
                  <a:schemeClr val="tx1"/>
                </a:solidFill>
                <a:ea typeface="+mn-lt"/>
                <a:cs typeface="+mn-lt"/>
              </a:rPr>
              <a:t>really</a:t>
            </a:r>
            <a:r>
              <a:rPr lang="en-US">
                <a:solidFill>
                  <a:schemeClr val="tx1"/>
                </a:solidFill>
                <a:ea typeface="+mn-lt"/>
                <a:cs typeface="+mn-lt"/>
              </a:rPr>
              <a:t> appreciate if you could push this into the roadmap (and we represent many clients with many employees, so do not take the 20 upvotes at face value, we represent hundreds of users and the deployments of the old add-ins and updates are not ideal...). Thank you so much.</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Thanks for your persistence! We're sorry you are being blocked by this. Unfortunately we can't add this to the roadmap at this time, but we will continue to keep an eye on the request. </a:t>
            </a:r>
          </a:p>
          <a:p>
            <a:endParaRPr lang="en-US">
              <a:solidFill>
                <a:schemeClr val="tx1"/>
              </a:solidFill>
              <a:ea typeface="+mn-lt"/>
              <a:cs typeface="+mn-lt"/>
            </a:endParaRPr>
          </a:p>
          <a:p>
            <a:r>
              <a:rPr lang="en-US">
                <a:solidFill>
                  <a:schemeClr val="tx1"/>
                </a:solidFill>
                <a:ea typeface="+mn-lt"/>
                <a:cs typeface="+mn-lt"/>
              </a:rPr>
              <a:t>As a workaround you may want to explore continuing to use your COM add-in for full functionality while adding partial functionality in the web add-in for cross-platform support. We recommend exploring this article for more information. </a:t>
            </a:r>
            <a:r>
              <a:rPr lang="en-US">
                <a:solidFill>
                  <a:schemeClr val="tx1"/>
                </a:solidFill>
                <a:ea typeface="+mn-lt"/>
                <a:cs typeface="+mn-lt"/>
                <a:hlinkClick r:id="rId3"/>
              </a:rPr>
              <a:t>Make your Office Add-in compatible with an existing COM add-in</a:t>
            </a:r>
            <a:endParaRPr lang="en-US">
              <a:solidFill>
                <a:schemeClr val="tx1"/>
              </a:solidFill>
              <a:ea typeface="+mn-lt"/>
              <a:cs typeface="+mn-lt"/>
            </a:endParaRPr>
          </a:p>
        </p:txBody>
      </p:sp>
    </p:spTree>
    <p:extLst>
      <p:ext uri="{BB962C8B-B14F-4D97-AF65-F5344CB8AC3E}">
        <p14:creationId xmlns:p14="http://schemas.microsoft.com/office/powerpoint/2010/main" val="3308428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mn-lt"/>
                <a:cs typeface="+mn-lt"/>
              </a:rPr>
              <a:t>2. Open Outlook mobile API to compose scenarios to insert attachments in emails. Currently, third party cloud storage companies cannot integrate directly into Outlook mobile. With this API, we would be able to click a button and insert files from private cloud storage providers into emails. Thank you</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We'd like to know more about this scenario. Can you please create a feature request with more information at </a:t>
            </a:r>
            <a:r>
              <a:rPr lang="en-US">
                <a:solidFill>
                  <a:schemeClr val="tx1"/>
                </a:solidFill>
                <a:ea typeface="+mn-lt"/>
                <a:cs typeface="+mn-lt"/>
                <a:hlinkClick r:id="rId2"/>
              </a:rPr>
              <a:t>https://aka.ms/m365dev-suggestions</a:t>
            </a:r>
            <a:r>
              <a:rPr lang="en-US">
                <a:solidFill>
                  <a:schemeClr val="tx1"/>
                </a:solidFill>
                <a:ea typeface="+mn-lt"/>
                <a:cs typeface="+mn-lt"/>
              </a:rPr>
              <a:t>? Thanks!</a:t>
            </a:r>
          </a:p>
          <a:p>
            <a:endParaRPr lang="en-US">
              <a:solidFill>
                <a:schemeClr val="tx1"/>
              </a:solidFill>
              <a:ea typeface="+mn-lt"/>
              <a:cs typeface="+mn-lt"/>
            </a:endParaRPr>
          </a:p>
        </p:txBody>
      </p:sp>
    </p:spTree>
    <p:extLst>
      <p:ext uri="{BB962C8B-B14F-4D97-AF65-F5344CB8AC3E}">
        <p14:creationId xmlns:p14="http://schemas.microsoft.com/office/powerpoint/2010/main" val="3040307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mn-lt"/>
                <a:cs typeface="+mn-lt"/>
              </a:rPr>
              <a:t>3. How to communicate from a Word add-in to Office JS task pane? For example, </a:t>
            </a:r>
            <a:r>
              <a:rPr lang="en-US" err="1">
                <a:solidFill>
                  <a:schemeClr val="tx1"/>
                </a:solidFill>
                <a:ea typeface="+mn-lt"/>
                <a:cs typeface="+mn-lt"/>
              </a:rPr>
              <a:t>OnContentEnter</a:t>
            </a:r>
            <a:r>
              <a:rPr lang="en-US">
                <a:solidFill>
                  <a:schemeClr val="tx1"/>
                </a:solidFill>
                <a:ea typeface="+mn-lt"/>
                <a:cs typeface="+mn-lt"/>
              </a:rPr>
              <a:t>, highlight one HTML control in the task pane.</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We see this question was also </a:t>
            </a:r>
            <a:r>
              <a:rPr lang="en-US">
                <a:solidFill>
                  <a:schemeClr val="tx1"/>
                </a:solidFill>
                <a:ea typeface="+mn-lt"/>
                <a:cs typeface="+mn-lt"/>
                <a:hlinkClick r:id="rId2"/>
              </a:rPr>
              <a:t>posted to the Q&amp;A site</a:t>
            </a:r>
            <a:r>
              <a:rPr lang="en-US">
                <a:solidFill>
                  <a:schemeClr val="tx1"/>
                </a:solidFill>
                <a:ea typeface="+mn-lt"/>
                <a:cs typeface="+mn-lt"/>
              </a:rPr>
              <a:t>. It seems like you should be able to use the </a:t>
            </a:r>
            <a:r>
              <a:rPr lang="en-US" err="1">
                <a:solidFill>
                  <a:schemeClr val="tx1"/>
                </a:solidFill>
                <a:ea typeface="+mn-lt"/>
                <a:cs typeface="+mn-lt"/>
                <a:hlinkClick r:id="rId3"/>
              </a:rPr>
              <a:t>onSelectionChanged</a:t>
            </a:r>
            <a:r>
              <a:rPr lang="en-US">
                <a:solidFill>
                  <a:schemeClr val="tx1"/>
                </a:solidFill>
                <a:ea typeface="+mn-lt"/>
                <a:cs typeface="+mn-lt"/>
              </a:rPr>
              <a:t> event. If not can you please follow up with more information on the Q&amp;A site? Thanks!</a:t>
            </a:r>
          </a:p>
          <a:p>
            <a:endParaRPr lang="en-US">
              <a:solidFill>
                <a:schemeClr val="tx1"/>
              </a:solidFill>
              <a:ea typeface="+mn-lt"/>
              <a:cs typeface="+mn-lt"/>
            </a:endParaRPr>
          </a:p>
          <a:p>
            <a:r>
              <a:rPr lang="en-US">
                <a:solidFill>
                  <a:schemeClr val="tx1"/>
                </a:solidFill>
                <a:ea typeface="+mn-lt"/>
                <a:cs typeface="+mn-lt"/>
              </a:rPr>
              <a:t>4. Are you planning on upgrading the Visual Studio Web Add-in Templates to ASP.NET Core?</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We are looking into some updates to the Visual Studio Office Add-in templates, but don't have anything on the roadmap at this time. Can you let us know more about what you'd like to see in these templates by posting a request at </a:t>
            </a:r>
            <a:r>
              <a:rPr lang="en-US">
                <a:solidFill>
                  <a:schemeClr val="tx1"/>
                </a:solidFill>
                <a:ea typeface="+mn-lt"/>
                <a:cs typeface="+mn-lt"/>
                <a:hlinkClick r:id="rId4"/>
              </a:rPr>
              <a:t>https://aka.ms/m365dev-suggestions</a:t>
            </a:r>
            <a:r>
              <a:rPr lang="en-US">
                <a:solidFill>
                  <a:schemeClr val="tx1"/>
                </a:solidFill>
                <a:ea typeface="+mn-lt"/>
                <a:cs typeface="+mn-lt"/>
              </a:rPr>
              <a:t>? Thanks!</a:t>
            </a:r>
          </a:p>
          <a:p>
            <a:endParaRPr lang="en-US">
              <a:solidFill>
                <a:schemeClr val="tx1"/>
              </a:solidFill>
              <a:ea typeface="+mn-lt"/>
              <a:cs typeface="+mn-lt"/>
            </a:endParaRPr>
          </a:p>
          <a:p>
            <a:endParaRPr lang="en-US">
              <a:solidFill>
                <a:schemeClr val="tx1"/>
              </a:solidFill>
              <a:ea typeface="+mn-lt"/>
              <a:cs typeface="+mn-lt"/>
            </a:endParaRPr>
          </a:p>
        </p:txBody>
      </p:sp>
    </p:spTree>
    <p:extLst>
      <p:ext uri="{BB962C8B-B14F-4D97-AF65-F5344CB8AC3E}">
        <p14:creationId xmlns:p14="http://schemas.microsoft.com/office/powerpoint/2010/main" val="2571409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mn-lt"/>
                <a:cs typeface="+mn-lt"/>
              </a:rPr>
              <a:t>5. Has the PowerPoint API 1.3 been officially released to all platforms?</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The PowerPoint JavaScript API 1.3 requirement set is supported on Windows, Mac, and the web (but not iOS or mobile at this time.) See </a:t>
            </a:r>
            <a:r>
              <a:rPr lang="en-US">
                <a:solidFill>
                  <a:schemeClr val="tx1"/>
                </a:solidFill>
                <a:ea typeface="+mn-lt"/>
                <a:cs typeface="+mn-lt"/>
                <a:hlinkClick r:id="rId2"/>
              </a:rPr>
              <a:t>PowerPoint JavaScript API requirement </a:t>
            </a:r>
            <a:r>
              <a:rPr lang="en-US">
                <a:solidFill>
                  <a:schemeClr val="tx1"/>
                </a:solidFill>
                <a:ea typeface="+mn-lt"/>
                <a:cs typeface="+mn-lt"/>
              </a:rPr>
              <a:t>sets for complete details.</a:t>
            </a:r>
          </a:p>
        </p:txBody>
      </p:sp>
    </p:spTree>
    <p:extLst>
      <p:ext uri="{BB962C8B-B14F-4D97-AF65-F5344CB8AC3E}">
        <p14:creationId xmlns:p14="http://schemas.microsoft.com/office/powerpoint/2010/main" val="3599501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mn-lt"/>
                <a:cs typeface="+mn-lt"/>
              </a:rPr>
              <a:t>I have two questions both relating to getAccessToken</a:t>
            </a:r>
          </a:p>
          <a:p>
            <a:endParaRPr lang="en-US">
              <a:solidFill>
                <a:schemeClr val="tx1"/>
              </a:solidFill>
              <a:ea typeface="+mn-lt"/>
              <a:cs typeface="+mn-lt"/>
            </a:endParaRPr>
          </a:p>
          <a:p>
            <a:r>
              <a:rPr lang="en-US">
                <a:solidFill>
                  <a:schemeClr val="tx1"/>
                </a:solidFill>
                <a:ea typeface="+mn-lt"/>
                <a:cs typeface="+mn-lt"/>
              </a:rPr>
              <a:t>(1) Can you clarify which namespace we should be using to access the getAccessToken method please? The </a:t>
            </a:r>
            <a:r>
              <a:rPr lang="en-US">
                <a:solidFill>
                  <a:schemeClr val="tx1"/>
                </a:solidFill>
                <a:ea typeface="+mn-lt"/>
                <a:cs typeface="+mn-lt"/>
                <a:hlinkClick r:id="rId2"/>
              </a:rPr>
              <a:t>Microsoft answer to this post</a:t>
            </a:r>
            <a:r>
              <a:rPr lang="en-US">
                <a:solidFill>
                  <a:schemeClr val="tx1"/>
                </a:solidFill>
                <a:ea typeface="+mn-lt"/>
                <a:cs typeface="+mn-lt"/>
              </a:rPr>
              <a:t> says that we should be using the </a:t>
            </a:r>
            <a:r>
              <a:rPr lang="en-US" err="1">
                <a:solidFill>
                  <a:schemeClr val="tx1"/>
                </a:solidFill>
                <a:ea typeface="+mn-lt"/>
                <a:cs typeface="+mn-lt"/>
              </a:rPr>
              <a:t>OfficeRuntime.Auth.getAccessToken</a:t>
            </a:r>
            <a:r>
              <a:rPr lang="en-US">
                <a:solidFill>
                  <a:schemeClr val="tx1"/>
                </a:solidFill>
                <a:ea typeface="+mn-lt"/>
                <a:cs typeface="+mn-lt"/>
              </a:rPr>
              <a:t>. But the third sentence </a:t>
            </a:r>
            <a:r>
              <a:rPr lang="en-US">
                <a:solidFill>
                  <a:schemeClr val="tx1"/>
                </a:solidFill>
                <a:ea typeface="+mn-lt"/>
                <a:cs typeface="+mn-lt"/>
                <a:hlinkClick r:id="rId3"/>
              </a:rPr>
              <a:t>on this page </a:t>
            </a:r>
            <a:r>
              <a:rPr lang="en-US">
                <a:solidFill>
                  <a:schemeClr val="tx1"/>
                </a:solidFill>
                <a:ea typeface="+mn-lt"/>
                <a:cs typeface="+mn-lt"/>
              </a:rPr>
              <a:t>says that the "</a:t>
            </a:r>
            <a:r>
              <a:rPr lang="en-US" err="1">
                <a:solidFill>
                  <a:schemeClr val="tx1"/>
                </a:solidFill>
                <a:ea typeface="+mn-lt"/>
                <a:cs typeface="+mn-lt"/>
              </a:rPr>
              <a:t>Office.auth.getAccessToken</a:t>
            </a:r>
            <a:r>
              <a:rPr lang="en-US">
                <a:solidFill>
                  <a:schemeClr val="tx1"/>
                </a:solidFill>
                <a:ea typeface="+mn-lt"/>
                <a:cs typeface="+mn-lt"/>
              </a:rPr>
              <a:t>" will be the one to receive updates in the future.</a:t>
            </a:r>
          </a:p>
          <a:p>
            <a:endParaRPr lang="en-US">
              <a:solidFill>
                <a:schemeClr val="tx1"/>
              </a:solidFill>
              <a:ea typeface="+mn-lt"/>
              <a:cs typeface="+mn-lt"/>
            </a:endParaRPr>
          </a:p>
          <a:p>
            <a:r>
              <a:rPr lang="en-US">
                <a:solidFill>
                  <a:schemeClr val="tx1"/>
                </a:solidFill>
                <a:ea typeface="+mn-lt"/>
                <a:cs typeface="+mn-lt"/>
              </a:rPr>
              <a:t>(2) Why does the documentation refer to "</a:t>
            </a:r>
            <a:r>
              <a:rPr lang="en-US" err="1">
                <a:solidFill>
                  <a:schemeClr val="tx1"/>
                </a:solidFill>
                <a:ea typeface="+mn-lt"/>
                <a:cs typeface="+mn-lt"/>
              </a:rPr>
              <a:t>Office.auth</a:t>
            </a:r>
            <a:r>
              <a:rPr lang="en-US">
                <a:solidFill>
                  <a:schemeClr val="tx1"/>
                </a:solidFill>
                <a:ea typeface="+mn-lt"/>
                <a:cs typeface="+mn-lt"/>
              </a:rPr>
              <a:t>" when the full namespace is "</a:t>
            </a:r>
            <a:r>
              <a:rPr lang="en-US" err="1">
                <a:solidFill>
                  <a:schemeClr val="tx1"/>
                </a:solidFill>
                <a:ea typeface="+mn-lt"/>
                <a:cs typeface="+mn-lt"/>
              </a:rPr>
              <a:t>Office.context.auth</a:t>
            </a:r>
            <a:r>
              <a:rPr lang="en-US">
                <a:solidFill>
                  <a:schemeClr val="tx1"/>
                </a:solidFill>
                <a:ea typeface="+mn-lt"/>
                <a:cs typeface="+mn-lt"/>
              </a:rPr>
              <a:t>"? Could you confirm that the full namespace is actually </a:t>
            </a:r>
            <a:r>
              <a:rPr lang="en-US" err="1">
                <a:solidFill>
                  <a:schemeClr val="tx1"/>
                </a:solidFill>
                <a:ea typeface="+mn-lt"/>
                <a:cs typeface="+mn-lt"/>
              </a:rPr>
              <a:t>Office.context.auth.getAccessToken</a:t>
            </a:r>
            <a:r>
              <a:rPr lang="en-US">
                <a:solidFill>
                  <a:schemeClr val="tx1"/>
                </a:solidFill>
                <a:ea typeface="+mn-lt"/>
                <a:cs typeface="+mn-lt"/>
              </a:rPr>
              <a:t> and not </a:t>
            </a:r>
            <a:r>
              <a:rPr lang="en-US" err="1">
                <a:solidFill>
                  <a:schemeClr val="tx1"/>
                </a:solidFill>
                <a:ea typeface="+mn-lt"/>
                <a:cs typeface="+mn-lt"/>
              </a:rPr>
              <a:t>Office.auth.getAccessToken</a:t>
            </a:r>
            <a:endParaRPr lang="en-US">
              <a:solidFill>
                <a:schemeClr val="tx1"/>
              </a:solidFill>
              <a:ea typeface="+mn-lt"/>
              <a:cs typeface="+mn-lt"/>
            </a:endParaRP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You can use either </a:t>
            </a:r>
            <a:r>
              <a:rPr lang="en-US" err="1">
                <a:solidFill>
                  <a:schemeClr val="tx1"/>
                </a:solidFill>
                <a:ea typeface="+mn-lt"/>
                <a:cs typeface="+mn-lt"/>
              </a:rPr>
              <a:t>OfficeRuntime.auth.getAccessToken</a:t>
            </a:r>
            <a:r>
              <a:rPr lang="en-US">
                <a:solidFill>
                  <a:schemeClr val="tx1"/>
                </a:solidFill>
                <a:ea typeface="+mn-lt"/>
                <a:cs typeface="+mn-lt"/>
              </a:rPr>
              <a:t>(), or </a:t>
            </a:r>
            <a:r>
              <a:rPr lang="en-US" err="1">
                <a:solidFill>
                  <a:schemeClr val="tx1"/>
                </a:solidFill>
                <a:ea typeface="+mn-lt"/>
                <a:cs typeface="+mn-lt"/>
              </a:rPr>
              <a:t>Office.auth.getAccessToken</a:t>
            </a:r>
            <a:r>
              <a:rPr lang="en-US">
                <a:solidFill>
                  <a:schemeClr val="tx1"/>
                </a:solidFill>
                <a:ea typeface="+mn-lt"/>
                <a:cs typeface="+mn-lt"/>
              </a:rPr>
              <a:t>(). Both are equivalent. To be consistent we’re in the process of updating docs/samples to always use </a:t>
            </a:r>
            <a:r>
              <a:rPr lang="en-US" err="1">
                <a:solidFill>
                  <a:schemeClr val="tx1"/>
                </a:solidFill>
                <a:ea typeface="+mn-lt"/>
                <a:cs typeface="+mn-lt"/>
              </a:rPr>
              <a:t>Office.auth.getAccessToken</a:t>
            </a:r>
            <a:r>
              <a:rPr lang="en-US">
                <a:solidFill>
                  <a:schemeClr val="tx1"/>
                </a:solidFill>
                <a:ea typeface="+mn-lt"/>
                <a:cs typeface="+mn-lt"/>
              </a:rPr>
              <a:t>(). https://docs.microsoft.com/en-us/javascript/api/office-runtime/officeruntime.auth?view=common-js-preview</a:t>
            </a:r>
          </a:p>
        </p:txBody>
      </p:sp>
    </p:spTree>
    <p:extLst>
      <p:ext uri="{BB962C8B-B14F-4D97-AF65-F5344CB8AC3E}">
        <p14:creationId xmlns:p14="http://schemas.microsoft.com/office/powerpoint/2010/main" val="1945940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mn-lt"/>
                <a:cs typeface="+mn-lt"/>
              </a:rPr>
              <a:t>During the last call, one of my questions was if it would be possible to programmatically let the compose window disappear after the user clicked on a custom "Encrypt and Send" button, as the mail already is encrypted, and send as MIME payload via the send message Graph API.</a:t>
            </a:r>
          </a:p>
          <a:p>
            <a:r>
              <a:rPr lang="en-US">
                <a:solidFill>
                  <a:schemeClr val="tx1"/>
                </a:solidFill>
                <a:ea typeface="+mn-lt"/>
                <a:cs typeface="+mn-lt"/>
              </a:rPr>
              <a:t>You suggested to use smart alerts to handle the send event, however, this is not ideal for our use-case, as the on send event is triggered on each email, but we want that the user deliberately decides via the custom button if she/he wants to encrypt the email or not…</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We’ll work to follow up in the blog post with more info.</a:t>
            </a:r>
          </a:p>
        </p:txBody>
      </p:sp>
    </p:spTree>
    <p:extLst>
      <p:ext uri="{BB962C8B-B14F-4D97-AF65-F5344CB8AC3E}">
        <p14:creationId xmlns:p14="http://schemas.microsoft.com/office/powerpoint/2010/main" val="938568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mn-lt"/>
                <a:cs typeface="+mn-lt"/>
              </a:rPr>
              <a:t>Is there a way for the admin to install an Excel add-in for the user or group that will show only for some Excel files generated by our application and not when the user creates a new Excel file or some other Excel files opened by the user?</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We’ll follow up in the blog post with more info.</a:t>
            </a:r>
          </a:p>
        </p:txBody>
      </p:sp>
    </p:spTree>
    <p:extLst>
      <p:ext uri="{BB962C8B-B14F-4D97-AF65-F5344CB8AC3E}">
        <p14:creationId xmlns:p14="http://schemas.microsoft.com/office/powerpoint/2010/main" val="9312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24665417-9E69-50B3-FC10-1505CCE5A57A}"/>
              </a:ext>
            </a:extLst>
          </p:cNvPr>
          <p:cNvGraphicFramePr>
            <a:graphicFrameLocks noGrp="1"/>
          </p:cNvGraphicFramePr>
          <p:nvPr>
            <p:extLst>
              <p:ext uri="{D42A27DB-BD31-4B8C-83A1-F6EECF244321}">
                <p14:modId xmlns:p14="http://schemas.microsoft.com/office/powerpoint/2010/main" val="3499729138"/>
              </p:ext>
            </p:extLst>
          </p:nvPr>
        </p:nvGraphicFramePr>
        <p:xfrm>
          <a:off x="1472184" y="1608462"/>
          <a:ext cx="10122408" cy="4759960"/>
        </p:xfrm>
        <a:graphic>
          <a:graphicData uri="http://schemas.openxmlformats.org/drawingml/2006/table">
            <a:tbl>
              <a:tblPr firstRow="1" bandRow="1">
                <a:tableStyleId>{2D5ABB26-0587-4C30-8999-92F81FD0307C}</a:tableStyleId>
              </a:tblPr>
              <a:tblGrid>
                <a:gridCol w="786384">
                  <a:extLst>
                    <a:ext uri="{9D8B030D-6E8A-4147-A177-3AD203B41FA5}">
                      <a16:colId xmlns:a16="http://schemas.microsoft.com/office/drawing/2014/main" val="3500360107"/>
                    </a:ext>
                  </a:extLst>
                </a:gridCol>
                <a:gridCol w="2441448">
                  <a:extLst>
                    <a:ext uri="{9D8B030D-6E8A-4147-A177-3AD203B41FA5}">
                      <a16:colId xmlns:a16="http://schemas.microsoft.com/office/drawing/2014/main" val="613343397"/>
                    </a:ext>
                  </a:extLst>
                </a:gridCol>
                <a:gridCol w="6894576">
                  <a:extLst>
                    <a:ext uri="{9D8B030D-6E8A-4147-A177-3AD203B41FA5}">
                      <a16:colId xmlns:a16="http://schemas.microsoft.com/office/drawing/2014/main" val="3503939565"/>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79012057"/>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Documentation</a:t>
                      </a:r>
                      <a:endParaRPr lang="en-US" sz="2400">
                        <a:latin typeface="Segoe UI" panose="020B0502040204020203" pitchFamily="34" charset="0"/>
                        <a:cs typeface="Segoe UI" panose="020B0502040204020203" pitchFamily="34" charset="0"/>
                      </a:endParaRPr>
                    </a:p>
                  </a:txBody>
                  <a:tcPr/>
                </a:tc>
                <a:tc>
                  <a:txBody>
                    <a:bodyPr/>
                    <a:lstStyle/>
                    <a:p>
                      <a:pPr>
                        <a:buNone/>
                      </a:pPr>
                      <a:r>
                        <a:rPr lang="en-US" sz="2400" b="0" u="sng" kern="1200">
                          <a:solidFill>
                            <a:schemeClr val="dk1"/>
                          </a:solidFill>
                          <a:effectLst/>
                          <a:latin typeface="Segoe UI" panose="020B0502040204020203" pitchFamily="34" charset="0"/>
                          <a:cs typeface="Segoe UI" panose="020B0502040204020203" pitchFamily="34" charset="0"/>
                          <a:hlinkClick r:id="rId3"/>
                        </a:rPr>
                        <a:t>https://aka.ms/office-add-ins-docs</a:t>
                      </a:r>
                      <a:r>
                        <a:rPr lang="en-US" sz="2400" b="0" u="sng" kern="1200">
                          <a:solidFill>
                            <a:schemeClr val="dk1"/>
                          </a:solidFill>
                          <a:effectLst/>
                          <a:latin typeface="Segoe UI" panose="020B0502040204020203" pitchFamily="34" charset="0"/>
                          <a:cs typeface="Segoe UI" panose="020B0502040204020203" pitchFamily="34" charset="0"/>
                        </a:rPr>
                        <a:t> </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14436529"/>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Quick starts</a:t>
                      </a:r>
                      <a:endParaRPr lang="en-US" sz="2400">
                        <a:latin typeface="Segoe UI" panose="020B0502040204020203" pitchFamily="34" charset="0"/>
                        <a:cs typeface="Segoe UI" panose="020B0502040204020203" pitchFamily="34" charset="0"/>
                      </a:endParaRPr>
                    </a:p>
                  </a:txBody>
                  <a:tcPr/>
                </a:tc>
                <a:tc>
                  <a:txBody>
                    <a:bodyPr/>
                    <a:lstStyle/>
                    <a:p>
                      <a:r>
                        <a:rPr lang="en-US" sz="2400">
                          <a:latin typeface="Segoe UI" panose="020B0502040204020203" pitchFamily="34" charset="0"/>
                          <a:cs typeface="Segoe UI" panose="020B0502040204020203" pitchFamily="34" charset="0"/>
                          <a:hlinkClick r:id="rId4"/>
                        </a:rPr>
                        <a:t>Outlook</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5"/>
                        </a:rPr>
                        <a:t>Excel</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6"/>
                        </a:rPr>
                        <a:t>Word</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7"/>
                        </a:rPr>
                        <a:t>PowerPoint</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137257855"/>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Script Lab</a:t>
                      </a:r>
                      <a:endParaRPr lang="en-US" sz="2400">
                        <a:latin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8"/>
                        </a:rPr>
                        <a:t>https://aka.ms/getscriptlab</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795446554"/>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Samples</a:t>
                      </a:r>
                      <a:endParaRPr lang="en-US" sz="2400">
                        <a:latin typeface="Segoe UI" panose="020B0502040204020203" pitchFamily="34" charset="0"/>
                        <a:cs typeface="Segoe UI" panose="020B0502040204020203" pitchFamily="34" charset="0"/>
                      </a:endParaRPr>
                    </a:p>
                  </a:txBody>
                  <a:tcPr/>
                </a:tc>
                <a:tc>
                  <a:txBody>
                    <a:bodyPr/>
                    <a:lstStyle/>
                    <a:p>
                      <a:r>
                        <a:rPr lang="en-US" sz="2400">
                          <a:latin typeface="Segoe UI" panose="020B0502040204020203" pitchFamily="34" charset="0"/>
                          <a:cs typeface="Segoe UI" panose="020B0502040204020203" pitchFamily="34" charset="0"/>
                          <a:hlinkClick r:id="rId9"/>
                        </a:rPr>
                        <a:t>https://aka.ms/officeaddinsamples</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3856300112"/>
                  </a:ext>
                </a:extLst>
              </a:tr>
              <a:tr h="370840">
                <a:tc>
                  <a:txBody>
                    <a:bodyPr/>
                    <a:lstStyle/>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Microsoft 365 Developer Program</a:t>
                      </a:r>
                      <a:endParaRPr lang="en-US" sz="2400">
                        <a:latin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10"/>
                        </a:rPr>
                        <a:t>https://aka.ms/M365devprogram</a:t>
                      </a:r>
                      <a:r>
                        <a:rPr lang="en-US" sz="2400">
                          <a:latin typeface="Segoe UI" panose="020B0502040204020203" pitchFamily="34" charset="0"/>
                          <a:cs typeface="Segoe UI" panose="020B0502040204020203" pitchFamily="34" charset="0"/>
                        </a:rPr>
                        <a:t> </a:t>
                      </a:r>
                    </a:p>
                    <a:p>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977239041"/>
                  </a:ext>
                </a:extLst>
              </a:tr>
              <a:tr h="370840">
                <a:tc>
                  <a:txBody>
                    <a:bodyPr/>
                    <a:lstStyle/>
                    <a:p>
                      <a:endParaRPr lang="en-US"/>
                    </a:p>
                    <a:p>
                      <a:endParaRPr lang="en-US"/>
                    </a:p>
                  </a:txBody>
                  <a:tcPr/>
                </a:tc>
                <a:tc>
                  <a:txBody>
                    <a:bodyPr/>
                    <a:lstStyle/>
                    <a:p>
                      <a:r>
                        <a:rPr lang="en-US" sz="2400">
                          <a:latin typeface="Segoe UI" panose="020B0502040204020203" pitchFamily="34" charset="0"/>
                          <a:cs typeface="Segoe UI" panose="020B0502040204020203" pitchFamily="34" charset="0"/>
                        </a:rPr>
                        <a:t>Office Scripts</a:t>
                      </a:r>
                    </a:p>
                  </a:txBody>
                  <a:tcPr/>
                </a:tc>
                <a:tc>
                  <a:txBody>
                    <a:bodyPr/>
                    <a:lstStyle/>
                    <a:p>
                      <a:r>
                        <a:rPr lang="en-US" sz="2400">
                          <a:latin typeface="Segoe UI" panose="020B0502040204020203" pitchFamily="34" charset="0"/>
                          <a:cs typeface="Segoe UI" panose="020B0502040204020203" pitchFamily="34" charset="0"/>
                          <a:hlinkClick r:id="rId11"/>
                        </a:rPr>
                        <a:t>aka.ms/office-scripts-docs</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329789468"/>
                  </a:ext>
                </a:extLst>
              </a:tr>
            </a:tbl>
          </a:graphicData>
        </a:graphic>
      </p:graphicFrame>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47966"/>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New to Office Add-ins?</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pic>
        <p:nvPicPr>
          <p:cNvPr id="3" name="Picture 2">
            <a:extLst>
              <a:ext uri="{FF2B5EF4-FFF2-40B4-BE49-F238E27FC236}">
                <a16:creationId xmlns:a16="http://schemas.microsoft.com/office/drawing/2014/main" id="{E47219AA-8041-EF05-43D9-C40E3411B041}"/>
              </a:ext>
            </a:extLst>
          </p:cNvPr>
          <p:cNvPicPr>
            <a:picLocks noChangeAspect="1"/>
          </p:cNvPicPr>
          <p:nvPr/>
        </p:nvPicPr>
        <p:blipFill>
          <a:blip r:embed="rId12"/>
          <a:stretch>
            <a:fillRect/>
          </a:stretch>
        </p:blipFill>
        <p:spPr>
          <a:xfrm>
            <a:off x="1492718" y="1917681"/>
            <a:ext cx="676369" cy="590632"/>
          </a:xfrm>
          <a:prstGeom prst="rect">
            <a:avLst/>
          </a:prstGeom>
        </p:spPr>
      </p:pic>
      <p:pic>
        <p:nvPicPr>
          <p:cNvPr id="5" name="Picture 4">
            <a:extLst>
              <a:ext uri="{FF2B5EF4-FFF2-40B4-BE49-F238E27FC236}">
                <a16:creationId xmlns:a16="http://schemas.microsoft.com/office/drawing/2014/main" id="{C2FF269F-69D0-41C0-E787-3CFA791B91E8}"/>
              </a:ext>
            </a:extLst>
          </p:cNvPr>
          <p:cNvPicPr>
            <a:picLocks noChangeAspect="1"/>
          </p:cNvPicPr>
          <p:nvPr/>
        </p:nvPicPr>
        <p:blipFill>
          <a:blip r:embed="rId13"/>
          <a:stretch>
            <a:fillRect/>
          </a:stretch>
        </p:blipFill>
        <p:spPr>
          <a:xfrm>
            <a:off x="1440024" y="3914107"/>
            <a:ext cx="695422" cy="552527"/>
          </a:xfrm>
          <a:prstGeom prst="rect">
            <a:avLst/>
          </a:prstGeom>
        </p:spPr>
      </p:pic>
      <p:pic>
        <p:nvPicPr>
          <p:cNvPr id="10" name="Picture 9">
            <a:extLst>
              <a:ext uri="{FF2B5EF4-FFF2-40B4-BE49-F238E27FC236}">
                <a16:creationId xmlns:a16="http://schemas.microsoft.com/office/drawing/2014/main" id="{997E1E2E-9B73-EACF-ECBE-864E4313AC5D}"/>
              </a:ext>
            </a:extLst>
          </p:cNvPr>
          <p:cNvPicPr>
            <a:picLocks noChangeAspect="1"/>
          </p:cNvPicPr>
          <p:nvPr/>
        </p:nvPicPr>
        <p:blipFill>
          <a:blip r:embed="rId14"/>
          <a:stretch>
            <a:fillRect/>
          </a:stretch>
        </p:blipFill>
        <p:spPr>
          <a:xfrm>
            <a:off x="1455209" y="2554460"/>
            <a:ext cx="695422" cy="724001"/>
          </a:xfrm>
          <a:prstGeom prst="rect">
            <a:avLst/>
          </a:prstGeom>
        </p:spPr>
      </p:pic>
      <p:pic>
        <p:nvPicPr>
          <p:cNvPr id="12" name="Picture 11">
            <a:extLst>
              <a:ext uri="{FF2B5EF4-FFF2-40B4-BE49-F238E27FC236}">
                <a16:creationId xmlns:a16="http://schemas.microsoft.com/office/drawing/2014/main" id="{3DEFC20D-2C45-0FA6-90CD-BD79526E5435}"/>
              </a:ext>
            </a:extLst>
          </p:cNvPr>
          <p:cNvPicPr>
            <a:picLocks noChangeAspect="1"/>
          </p:cNvPicPr>
          <p:nvPr/>
        </p:nvPicPr>
        <p:blipFill>
          <a:blip r:embed="rId15"/>
          <a:stretch>
            <a:fillRect/>
          </a:stretch>
        </p:blipFill>
        <p:spPr>
          <a:xfrm>
            <a:off x="1549142" y="3269825"/>
            <a:ext cx="568016" cy="568016"/>
          </a:xfrm>
          <a:prstGeom prst="rect">
            <a:avLst/>
          </a:prstGeom>
        </p:spPr>
      </p:pic>
      <p:pic>
        <p:nvPicPr>
          <p:cNvPr id="4" name="Picture 3">
            <a:extLst>
              <a:ext uri="{FF2B5EF4-FFF2-40B4-BE49-F238E27FC236}">
                <a16:creationId xmlns:a16="http://schemas.microsoft.com/office/drawing/2014/main" id="{CC193859-E11F-FE79-83EE-E386270CCE00}"/>
              </a:ext>
            </a:extLst>
          </p:cNvPr>
          <p:cNvPicPr>
            <a:picLocks noChangeAspect="1"/>
          </p:cNvPicPr>
          <p:nvPr/>
        </p:nvPicPr>
        <p:blipFill>
          <a:blip r:embed="rId16"/>
          <a:stretch>
            <a:fillRect/>
          </a:stretch>
        </p:blipFill>
        <p:spPr>
          <a:xfrm>
            <a:off x="1500929" y="5614600"/>
            <a:ext cx="666843" cy="714475"/>
          </a:xfrm>
          <a:prstGeom prst="rect">
            <a:avLst/>
          </a:prstGeom>
        </p:spPr>
      </p:pic>
      <p:pic>
        <p:nvPicPr>
          <p:cNvPr id="8" name="Picture 7">
            <a:extLst>
              <a:ext uri="{FF2B5EF4-FFF2-40B4-BE49-F238E27FC236}">
                <a16:creationId xmlns:a16="http://schemas.microsoft.com/office/drawing/2014/main" id="{88DB9257-463C-301D-D352-4C17C9C6C32A}"/>
              </a:ext>
            </a:extLst>
          </p:cNvPr>
          <p:cNvPicPr>
            <a:picLocks noChangeAspect="1"/>
          </p:cNvPicPr>
          <p:nvPr/>
        </p:nvPicPr>
        <p:blipFill>
          <a:blip r:embed="rId17"/>
          <a:stretch>
            <a:fillRect/>
          </a:stretch>
        </p:blipFill>
        <p:spPr>
          <a:xfrm>
            <a:off x="1559402" y="4733304"/>
            <a:ext cx="609685" cy="590632"/>
          </a:xfrm>
          <a:prstGeom prst="rect">
            <a:avLst/>
          </a:prstGeom>
        </p:spPr>
      </p:pic>
    </p:spTree>
    <p:extLst>
      <p:ext uri="{BB962C8B-B14F-4D97-AF65-F5344CB8AC3E}">
        <p14:creationId xmlns:p14="http://schemas.microsoft.com/office/powerpoint/2010/main" val="9612063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Engage with the team </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graphicFrame>
        <p:nvGraphicFramePr>
          <p:cNvPr id="8" name="Table 7">
            <a:extLst>
              <a:ext uri="{FF2B5EF4-FFF2-40B4-BE49-F238E27FC236}">
                <a16:creationId xmlns:a16="http://schemas.microsoft.com/office/drawing/2014/main" id="{8BFDD43B-8C4D-B457-840E-EEE4580B8F0F}"/>
              </a:ext>
            </a:extLst>
          </p:cNvPr>
          <p:cNvGraphicFramePr>
            <a:graphicFrameLocks noGrp="1"/>
          </p:cNvGraphicFramePr>
          <p:nvPr>
            <p:extLst>
              <p:ext uri="{D42A27DB-BD31-4B8C-83A1-F6EECF244321}">
                <p14:modId xmlns:p14="http://schemas.microsoft.com/office/powerpoint/2010/main" val="1806433480"/>
              </p:ext>
            </p:extLst>
          </p:nvPr>
        </p:nvGraphicFramePr>
        <p:xfrm>
          <a:off x="859536" y="1623919"/>
          <a:ext cx="10332720" cy="3627120"/>
        </p:xfrm>
        <a:graphic>
          <a:graphicData uri="http://schemas.openxmlformats.org/drawingml/2006/table">
            <a:tbl>
              <a:tblPr firstRow="1" bandRow="1">
                <a:tableStyleId>{073A0DAA-6AF3-43AB-8588-CEC1D06C72B9}</a:tableStyleId>
              </a:tblPr>
              <a:tblGrid>
                <a:gridCol w="3941064">
                  <a:extLst>
                    <a:ext uri="{9D8B030D-6E8A-4147-A177-3AD203B41FA5}">
                      <a16:colId xmlns:a16="http://schemas.microsoft.com/office/drawing/2014/main" val="2014650578"/>
                    </a:ext>
                  </a:extLst>
                </a:gridCol>
                <a:gridCol w="6391656">
                  <a:extLst>
                    <a:ext uri="{9D8B030D-6E8A-4147-A177-3AD203B41FA5}">
                      <a16:colId xmlns:a16="http://schemas.microsoft.com/office/drawing/2014/main" val="1549858200"/>
                    </a:ext>
                  </a:extLst>
                </a:gridCol>
              </a:tblGrid>
              <a:tr h="356410">
                <a:tc>
                  <a:txBody>
                    <a:bodyPr/>
                    <a:lstStyle/>
                    <a:p>
                      <a:r>
                        <a:rPr lang="en-US" sz="2400">
                          <a:latin typeface="Segoe UI" panose="020B0502040204020203" pitchFamily="34" charset="0"/>
                          <a:cs typeface="Segoe UI" panose="020B0502040204020203" pitchFamily="34" charset="0"/>
                        </a:rPr>
                        <a:t>Engagement</a:t>
                      </a:r>
                    </a:p>
                  </a:txBody>
                  <a:tcPr/>
                </a:tc>
                <a:tc>
                  <a:txBody>
                    <a:bodyPr/>
                    <a:lstStyle/>
                    <a:p>
                      <a:r>
                        <a:rPr lang="en-US" sz="2400">
                          <a:latin typeface="Segoe UI" panose="020B0502040204020203" pitchFamily="34" charset="0"/>
                          <a:cs typeface="Segoe UI" panose="020B0502040204020203" pitchFamily="34" charset="0"/>
                        </a:rPr>
                        <a:t>Where to go</a:t>
                      </a:r>
                    </a:p>
                  </a:txBody>
                  <a:tcPr/>
                </a:tc>
                <a:extLst>
                  <a:ext uri="{0D108BD9-81ED-4DB2-BD59-A6C34878D82A}">
                    <a16:rowId xmlns:a16="http://schemas.microsoft.com/office/drawing/2014/main" val="3620981387"/>
                  </a:ext>
                </a:extLst>
              </a:tr>
              <a:tr h="370839">
                <a:tc>
                  <a:txBody>
                    <a:bodyPr/>
                    <a:lstStyle/>
                    <a:p>
                      <a:pPr lvl="0">
                        <a:buNone/>
                      </a:pPr>
                      <a:r>
                        <a:rPr lang="en-US" sz="2400" b="0" i="0" u="none" strike="noStrike" noProof="0">
                          <a:latin typeface="Segoe UI" panose="020B0502040204020203" pitchFamily="34" charset="0"/>
                          <a:cs typeface="Segoe UI" panose="020B0502040204020203" pitchFamily="34" charset="0"/>
                        </a:rPr>
                        <a:t>Technical questions about Office Add-ins</a:t>
                      </a:r>
                      <a:endParaRPr lang="en-US" sz="2400">
                        <a:latin typeface="Segoe UI" panose="020B0502040204020203" pitchFamily="34" charset="0"/>
                        <a:cs typeface="Segoe UI" panose="020B0502040204020203" pitchFamily="34" charset="0"/>
                      </a:endParaRPr>
                    </a:p>
                  </a:txBody>
                  <a:tcPr/>
                </a:tc>
                <a:tc>
                  <a:txBody>
                    <a:bodyPr/>
                    <a:lstStyle/>
                    <a:p>
                      <a:pPr lvl="0">
                        <a:buNone/>
                      </a:pPr>
                      <a:r>
                        <a:rPr lang="en-US" sz="2400" u="sng" kern="1200">
                          <a:solidFill>
                            <a:schemeClr val="dk1"/>
                          </a:solidFill>
                          <a:effectLst/>
                          <a:latin typeface="Segoe UI" panose="020B0502040204020203" pitchFamily="34" charset="0"/>
                          <a:cs typeface="Segoe UI" panose="020B0502040204020203" pitchFamily="34" charset="0"/>
                          <a:hlinkClick r:id="rId3"/>
                        </a:rPr>
                        <a:t>https://aka.ms/office-addins-dev-questions</a:t>
                      </a:r>
                      <a:endParaRPr lang="en-US" sz="2400">
                        <a:latin typeface="Segoe UI" panose="020B0502040204020203" pitchFamily="34" charset="0"/>
                        <a:cs typeface="Segoe UI" panose="020B0502040204020203" pitchFamily="34" charset="0"/>
                      </a:endParaRPr>
                    </a:p>
                    <a:p>
                      <a:pPr lvl="0">
                        <a:buNone/>
                      </a:pPr>
                      <a:r>
                        <a:rPr lang="en-US" sz="2000" b="1" u="none" kern="1200">
                          <a:solidFill>
                            <a:schemeClr val="dk1"/>
                          </a:solidFill>
                          <a:effectLst/>
                          <a:latin typeface="Segoe UI" panose="020B0502040204020203" pitchFamily="34" charset="0"/>
                          <a:cs typeface="Segoe UI" panose="020B0502040204020203" pitchFamily="34" charset="0"/>
                        </a:rPr>
                        <a:t>[</a:t>
                      </a:r>
                      <a:r>
                        <a:rPr lang="en-US" sz="2000" b="1" i="0" u="none" strike="noStrike" kern="1200" noProof="0">
                          <a:effectLst/>
                          <a:latin typeface="Segoe UI" panose="020B0502040204020203" pitchFamily="34" charset="0"/>
                          <a:cs typeface="Segoe UI" panose="020B0502040204020203" pitchFamily="34" charset="0"/>
                        </a:rPr>
                        <a:t>office-</a:t>
                      </a:r>
                      <a:r>
                        <a:rPr lang="en-US" sz="2000" b="1" i="0" u="none" strike="noStrike" kern="1200" noProof="0" err="1">
                          <a:effectLst/>
                          <a:latin typeface="Segoe UI" panose="020B0502040204020203" pitchFamily="34" charset="0"/>
                          <a:cs typeface="Segoe UI" panose="020B0502040204020203" pitchFamily="34" charset="0"/>
                        </a:rPr>
                        <a:t>js</a:t>
                      </a:r>
                      <a:r>
                        <a:rPr lang="en-US" sz="2000" b="1" i="0" u="none" strike="noStrike" kern="1200" noProof="0">
                          <a:effectLst/>
                          <a:latin typeface="Segoe UI" panose="020B0502040204020203" pitchFamily="34" charset="0"/>
                          <a:cs typeface="Segoe UI" panose="020B0502040204020203" pitchFamily="34" charset="0"/>
                        </a:rPr>
                        <a:t>-dev</a:t>
                      </a:r>
                      <a:r>
                        <a:rPr lang="en-US" sz="2000" b="1" u="none" kern="1200">
                          <a:solidFill>
                            <a:schemeClr val="dk1"/>
                          </a:solidFill>
                          <a:effectLst/>
                          <a:latin typeface="Segoe UI" panose="020B0502040204020203" pitchFamily="34" charset="0"/>
                          <a:cs typeface="Segoe UI" panose="020B0502040204020203" pitchFamily="34" charset="0"/>
                        </a:rPr>
                        <a:t>] [</a:t>
                      </a:r>
                      <a:r>
                        <a:rPr lang="en-US" sz="2000" b="1" i="0" u="none" strike="noStrike" kern="1200" noProof="0">
                          <a:effectLst/>
                          <a:latin typeface="Segoe UI" panose="020B0502040204020203" pitchFamily="34" charset="0"/>
                          <a:cs typeface="Segoe UI" panose="020B0502040204020203" pitchFamily="34" charset="0"/>
                        </a:rPr>
                        <a:t>office-</a:t>
                      </a:r>
                      <a:r>
                        <a:rPr lang="en-US" sz="2000" b="1" i="0" u="none" strike="noStrike" kern="1200" noProof="0" err="1">
                          <a:effectLst/>
                          <a:latin typeface="Segoe UI" panose="020B0502040204020203" pitchFamily="34" charset="0"/>
                          <a:cs typeface="Segoe UI" panose="020B0502040204020203" pitchFamily="34" charset="0"/>
                        </a:rPr>
                        <a:t>addins</a:t>
                      </a:r>
                      <a:r>
                        <a:rPr lang="en-US" sz="2000" b="1" i="0" u="none" strike="noStrike" kern="1200" noProof="0">
                          <a:effectLst/>
                          <a:latin typeface="Segoe UI" panose="020B0502040204020203" pitchFamily="34" charset="0"/>
                          <a:cs typeface="Segoe UI" panose="020B0502040204020203" pitchFamily="34" charset="0"/>
                        </a:rPr>
                        <a:t>-dev</a:t>
                      </a:r>
                      <a:r>
                        <a:rPr lang="en-US" sz="2000" b="1" u="none" kern="1200">
                          <a:solidFill>
                            <a:schemeClr val="dk1"/>
                          </a:solidFill>
                          <a:effectLst/>
                          <a:latin typeface="Segoe UI" panose="020B0502040204020203" pitchFamily="34" charset="0"/>
                          <a:cs typeface="Segoe UI" panose="020B0502040204020203" pitchFamily="34" charset="0"/>
                        </a:rPr>
                        <a:t>]</a:t>
                      </a:r>
                    </a:p>
                    <a:p>
                      <a:pPr lvl="0">
                        <a:buNone/>
                      </a:pPr>
                      <a:endParaRPr lang="en-US" sz="2400">
                        <a:latin typeface="Segoe UI" panose="020B0502040204020203" pitchFamily="34" charset="0"/>
                        <a:cs typeface="Segoe UI" panose="020B0502040204020203" pitchFamily="34" charset="0"/>
                        <a:hlinkClick r:id="rId4"/>
                      </a:endParaRPr>
                    </a:p>
                    <a:p>
                      <a:r>
                        <a:rPr lang="en-US" sz="2400">
                          <a:latin typeface="Segoe UI" panose="020B0502040204020203" pitchFamily="34" charset="0"/>
                          <a:cs typeface="Segoe UI" panose="020B0502040204020203" pitchFamily="34" charset="0"/>
                          <a:hlinkClick r:id="rId4"/>
                        </a:rPr>
                        <a:t>https://stackoverflow.com</a:t>
                      </a:r>
                      <a:r>
                        <a:rPr lang="en-US" sz="2400">
                          <a:latin typeface="Segoe UI" panose="020B0502040204020203" pitchFamily="34" charset="0"/>
                          <a:cs typeface="Segoe UI" panose="020B0502040204020203" pitchFamily="34" charset="0"/>
                        </a:rPr>
                        <a:t> </a:t>
                      </a:r>
                    </a:p>
                    <a:p>
                      <a:r>
                        <a:rPr lang="en-US" sz="2000" b="1">
                          <a:latin typeface="Segoe UI" panose="020B0502040204020203" pitchFamily="34" charset="0"/>
                          <a:cs typeface="Segoe UI" panose="020B0502040204020203" pitchFamily="34" charset="0"/>
                        </a:rPr>
                        <a:t>[office-</a:t>
                      </a:r>
                      <a:r>
                        <a:rPr lang="en-US" sz="2000" b="1" err="1">
                          <a:latin typeface="Segoe UI" panose="020B0502040204020203" pitchFamily="34" charset="0"/>
                          <a:cs typeface="Segoe UI" panose="020B0502040204020203" pitchFamily="34" charset="0"/>
                        </a:rPr>
                        <a:t>js</a:t>
                      </a:r>
                      <a:r>
                        <a:rPr lang="en-US" sz="2000" b="1">
                          <a:latin typeface="Segoe UI" panose="020B0502040204020203" pitchFamily="34" charset="0"/>
                          <a:cs typeface="Segoe UI" panose="020B0502040204020203" pitchFamily="34" charset="0"/>
                        </a:rPr>
                        <a:t>] [outlook-web-</a:t>
                      </a:r>
                      <a:r>
                        <a:rPr lang="en-US" sz="2000" b="1" err="1">
                          <a:latin typeface="Segoe UI" panose="020B0502040204020203" pitchFamily="34" charset="0"/>
                          <a:cs typeface="Segoe UI" panose="020B0502040204020203" pitchFamily="34" charset="0"/>
                        </a:rPr>
                        <a:t>addins</a:t>
                      </a:r>
                      <a:r>
                        <a:rPr lang="en-US" sz="2000" b="1">
                          <a:latin typeface="Segoe UI" panose="020B0502040204020203" pitchFamily="34" charset="0"/>
                          <a:cs typeface="Segoe UI" panose="020B0502040204020203" pitchFamily="34" charset="0"/>
                        </a:rPr>
                        <a:t>] [office-scripts]</a:t>
                      </a:r>
                    </a:p>
                  </a:txBody>
                  <a:tcPr/>
                </a:tc>
                <a:extLst>
                  <a:ext uri="{0D108BD9-81ED-4DB2-BD59-A6C34878D82A}">
                    <a16:rowId xmlns:a16="http://schemas.microsoft.com/office/drawing/2014/main" val="646979704"/>
                  </a:ext>
                </a:extLst>
              </a:tr>
              <a:tr h="370840">
                <a:tc>
                  <a:txBody>
                    <a:bodyPr/>
                    <a:lstStyle/>
                    <a:p>
                      <a:r>
                        <a:rPr lang="en-US" sz="2400">
                          <a:latin typeface="Segoe UI" panose="020B0502040204020203" pitchFamily="34" charset="0"/>
                          <a:cs typeface="Segoe UI" panose="020B0502040204020203" pitchFamily="34" charset="0"/>
                        </a:rPr>
                        <a:t>Product bugs</a:t>
                      </a:r>
                    </a:p>
                  </a:txBody>
                  <a:tcPr/>
                </a:tc>
                <a:tc>
                  <a:txBody>
                    <a:bodyPr/>
                    <a:lstStyle/>
                    <a:p>
                      <a:r>
                        <a:rPr lang="en-US" sz="2400">
                          <a:latin typeface="Segoe UI" panose="020B0502040204020203" pitchFamily="34" charset="0"/>
                          <a:cs typeface="Segoe UI" panose="020B0502040204020203" pitchFamily="34" charset="0"/>
                          <a:hlinkClick r:id="rId5"/>
                        </a:rPr>
                        <a:t>https://github.com/OfficeDev/</a:t>
                      </a:r>
                      <a:r>
                        <a:rPr lang="en-US" sz="2400" b="1">
                          <a:latin typeface="Segoe UI" panose="020B0502040204020203" pitchFamily="34" charset="0"/>
                          <a:cs typeface="Segoe UI" panose="020B0502040204020203" pitchFamily="34" charset="0"/>
                          <a:hlinkClick r:id="rId5"/>
                        </a:rPr>
                        <a:t>office-js</a:t>
                      </a:r>
                      <a:r>
                        <a:rPr lang="en-US" sz="2400" b="1">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687387376"/>
                  </a:ext>
                </a:extLst>
              </a:tr>
              <a:tr h="370840">
                <a:tc>
                  <a:txBody>
                    <a:bodyPr/>
                    <a:lstStyle/>
                    <a:p>
                      <a:r>
                        <a:rPr lang="en-US" sz="2400">
                          <a:latin typeface="Segoe UI" panose="020B0502040204020203" pitchFamily="34" charset="0"/>
                          <a:cs typeface="Segoe UI" panose="020B0502040204020203" pitchFamily="34" charset="0"/>
                        </a:rPr>
                        <a:t>Feature requests and ideas</a:t>
                      </a:r>
                    </a:p>
                  </a:txBody>
                  <a:tcPr/>
                </a:tc>
                <a:tc>
                  <a:txBody>
                    <a:bodyPr/>
                    <a:lstStyle/>
                    <a:p>
                      <a:r>
                        <a:rPr lang="en-US" sz="2400" b="0" i="0" u="sng" strike="noStrike" kern="1200">
                          <a:solidFill>
                            <a:schemeClr val="dk1"/>
                          </a:solidFill>
                          <a:effectLst/>
                          <a:latin typeface="Segoe UI" panose="020B0502040204020203" pitchFamily="34" charset="0"/>
                          <a:ea typeface="+mn-ea"/>
                          <a:cs typeface="Segoe UI" panose="020B0502040204020203" pitchFamily="34" charset="0"/>
                          <a:hlinkClick r:id="rId6"/>
                        </a:rPr>
                        <a:t>https://aka.ms/m365dev-suggestions</a:t>
                      </a:r>
                      <a:endParaRPr lang="en-US" sz="2400" b="1">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988641810"/>
                  </a:ext>
                </a:extLst>
              </a:tr>
              <a:tr h="370840">
                <a:tc>
                  <a:txBody>
                    <a:bodyPr/>
                    <a:lstStyle/>
                    <a:p>
                      <a:r>
                        <a:rPr lang="en-US" sz="2400">
                          <a:latin typeface="Segoe UI" panose="020B0502040204020203" pitchFamily="34" charset="0"/>
                          <a:cs typeface="Segoe UI" panose="020B0502040204020203" pitchFamily="34" charset="0"/>
                        </a:rPr>
                        <a:t>Send a Smile or Frown</a:t>
                      </a:r>
                    </a:p>
                  </a:txBody>
                  <a:tcPr/>
                </a:tc>
                <a:tc>
                  <a:txBody>
                    <a:bodyPr/>
                    <a:lstStyle/>
                    <a:p>
                      <a:r>
                        <a:rPr lang="en-US" sz="2400">
                          <a:latin typeface="Segoe UI" panose="020B0502040204020203" pitchFamily="34" charset="0"/>
                          <a:cs typeface="Segoe UI" panose="020B0502040204020203" pitchFamily="34" charset="0"/>
                        </a:rPr>
                        <a:t>Inside Office</a:t>
                      </a:r>
                    </a:p>
                  </a:txBody>
                  <a:tcPr/>
                </a:tc>
                <a:extLst>
                  <a:ext uri="{0D108BD9-81ED-4DB2-BD59-A6C34878D82A}">
                    <a16:rowId xmlns:a16="http://schemas.microsoft.com/office/drawing/2014/main" val="2569973482"/>
                  </a:ext>
                </a:extLst>
              </a:tr>
            </a:tbl>
          </a:graphicData>
        </a:graphic>
      </p:graphicFrame>
    </p:spTree>
    <p:extLst>
      <p:ext uri="{BB962C8B-B14F-4D97-AF65-F5344CB8AC3E}">
        <p14:creationId xmlns:p14="http://schemas.microsoft.com/office/powerpoint/2010/main" val="27735846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a:t>AppSource: Add-in validation improvements </a:t>
            </a:r>
          </a:p>
        </p:txBody>
      </p:sp>
      <p:sp>
        <p:nvSpPr>
          <p:cNvPr id="14" name="TextBox 13">
            <a:extLst>
              <a:ext uri="{FF2B5EF4-FFF2-40B4-BE49-F238E27FC236}">
                <a16:creationId xmlns:a16="http://schemas.microsoft.com/office/drawing/2014/main" id="{AB5DDCAC-5FB5-4181-821D-D510F92F7EE7}"/>
              </a:ext>
            </a:extLst>
          </p:cNvPr>
          <p:cNvSpPr txBox="1"/>
          <p:nvPr/>
        </p:nvSpPr>
        <p:spPr>
          <a:xfrm>
            <a:off x="361848" y="5717237"/>
            <a:ext cx="10140479" cy="400110"/>
          </a:xfrm>
          <a:prstGeom prst="rect">
            <a:avLst/>
          </a:prstGeom>
          <a:noFill/>
        </p:spPr>
        <p:txBody>
          <a:bodyPr wrap="square" lIns="91440" tIns="45720" rIns="91440" bIns="45720" anchor="t">
            <a:spAutoFit/>
          </a:bodyPr>
          <a:lstStyle/>
          <a:p>
            <a:r>
              <a:rPr lang="en-US" sz="2000" dirty="0">
                <a:solidFill>
                  <a:schemeClr val="bg1"/>
                </a:solidFill>
              </a:rPr>
              <a:t>Juan Balmori: Principal Product Manager</a:t>
            </a:r>
            <a:endParaRPr lang="en-US" dirty="0">
              <a:solidFill>
                <a:schemeClr val="bg1"/>
              </a:solidFill>
            </a:endParaRPr>
          </a:p>
        </p:txBody>
      </p:sp>
      <p:pic>
        <p:nvPicPr>
          <p:cNvPr id="9" name="Picture 8" descr="A person smiling for the camera&#10;&#10;Description automatically generated with medium confidence">
            <a:extLst>
              <a:ext uri="{FF2B5EF4-FFF2-40B4-BE49-F238E27FC236}">
                <a16:creationId xmlns:a16="http://schemas.microsoft.com/office/drawing/2014/main" id="{5B906791-043F-C6D1-2767-A01888D9D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404" y="3897599"/>
            <a:ext cx="1655957" cy="1620345"/>
          </a:xfrm>
          <a:prstGeom prst="rect">
            <a:avLst/>
          </a:prstGeom>
        </p:spPr>
      </p:pic>
    </p:spTree>
    <p:extLst>
      <p:ext uri="{BB962C8B-B14F-4D97-AF65-F5344CB8AC3E}">
        <p14:creationId xmlns:p14="http://schemas.microsoft.com/office/powerpoint/2010/main" val="756152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Microsoft 365 </a:t>
            </a:r>
            <a:r>
              <a:rPr lang="en-US" sz="3200" b="1">
                <a:gradFill>
                  <a:gsLst>
                    <a:gs pos="2917">
                      <a:srgbClr val="2F2F2F"/>
                    </a:gs>
                    <a:gs pos="30000">
                      <a:srgbClr val="2F2F2F"/>
                    </a:gs>
                  </a:gsLst>
                  <a:lin ang="5400000" scaled="0"/>
                </a:gradFill>
                <a:latin typeface="Segoe UI"/>
              </a:rPr>
              <a:t>developer community calls</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78124" y="1317266"/>
            <a:ext cx="11628884" cy="3873392"/>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platform call </a:t>
            </a:r>
            <a:r>
              <a:rPr lang="en-US" sz="1078">
                <a:gradFill>
                  <a:gsLst>
                    <a:gs pos="2917">
                      <a:srgbClr val="2F2F2F"/>
                    </a:gs>
                    <a:gs pos="30000">
                      <a:srgbClr val="2F2F2F"/>
                    </a:gs>
                  </a:gsLst>
                  <a:lin ang="5400000" scaled="0"/>
                </a:gradFill>
                <a:latin typeface="Segoe UI"/>
              </a:rPr>
              <a:t>(weekly)</a:t>
            </a:r>
            <a:r>
              <a:rPr lang="en-US" sz="2400">
                <a:gradFill>
                  <a:gsLst>
                    <a:gs pos="2917">
                      <a:srgbClr val="2F2F2F"/>
                    </a:gs>
                    <a:gs pos="30000">
                      <a:srgbClr val="2F2F2F"/>
                    </a:gs>
                  </a:gsLst>
                  <a:lin ang="5400000" scaled="0"/>
                </a:gradFill>
                <a:latin typeface="Segoe UI"/>
              </a:rPr>
              <a:t>	</a:t>
            </a:r>
            <a:r>
              <a:rPr lang="en-US" sz="2400">
                <a:gradFill>
                  <a:gsLst>
                    <a:gs pos="2917">
                      <a:srgbClr val="2F2F2F"/>
                    </a:gs>
                    <a:gs pos="30000">
                      <a:srgbClr val="2F2F2F"/>
                    </a:gs>
                  </a:gsLst>
                  <a:lin ang="5400000" scaled="0"/>
                </a:gradFill>
                <a:latin typeface="Segoe UI"/>
                <a:hlinkClick r:id="rId3"/>
              </a:rPr>
              <a:t>https://aka.ms/m365-dev-call</a:t>
            </a:r>
            <a:br>
              <a:rPr lang="en-US" sz="2400">
                <a:gradFill>
                  <a:gsLst>
                    <a:gs pos="2917">
                      <a:srgbClr val="2F2F2F"/>
                    </a:gs>
                    <a:gs pos="30000">
                      <a:srgbClr val="2F2F2F"/>
                    </a:gs>
                  </a:gsLst>
                  <a:lin ang="5400000" scaled="0"/>
                </a:gradFill>
                <a:latin typeface="Segoe UI"/>
              </a:rPr>
            </a:b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Adaptive Cards</a:t>
            </a:r>
            <a:r>
              <a:rPr lang="en-US" sz="2745">
                <a:gradFill>
                  <a:gsLst>
                    <a:gs pos="2917">
                      <a:srgbClr val="2F2F2F"/>
                    </a:gs>
                    <a:gs pos="30000">
                      <a:srgbClr val="2F2F2F"/>
                    </a:gs>
                  </a:gsLst>
                  <a:lin ang="5400000" scaled="0"/>
                </a:gradFill>
                <a:latin typeface="Segoe UI"/>
              </a:rPr>
              <a:t>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4">
                  <a:extLst>
                    <a:ext uri="{A12FA001-AC4F-418D-AE19-62706E023703}">
                      <ahyp:hlinkClr xmlns:ahyp="http://schemas.microsoft.com/office/drawing/2018/hyperlinkcolor" val="tx"/>
                    </a:ext>
                  </a:extLst>
                </a:hlinkClick>
              </a:rPr>
              <a:t>https://aka.ms/adaptivecardscommunitycall</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identity platform</a:t>
            </a:r>
            <a:r>
              <a:rPr lang="en-US" sz="1078">
                <a:gradFill>
                  <a:gsLst>
                    <a:gs pos="2917">
                      <a:srgbClr val="2F2F2F"/>
                    </a:gs>
                    <a:gs pos="30000">
                      <a:srgbClr val="2F2F2F"/>
                    </a:gs>
                  </a:gsLst>
                  <a:lin ang="5400000" scaled="0"/>
                </a:gradFill>
                <a:latin typeface="Segoe UI"/>
              </a:rPr>
              <a:t> (monthly)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latin typeface="Segoe UI"/>
              </a:rPr>
              <a:t>  </a:t>
            </a:r>
            <a:r>
              <a:rPr lang="en-US" sz="2400">
                <a:gradFill>
                  <a:gsLst>
                    <a:gs pos="2917">
                      <a:srgbClr val="2F2F2F"/>
                    </a:gs>
                    <a:gs pos="30000">
                      <a:srgbClr val="2F2F2F"/>
                    </a:gs>
                  </a:gsLst>
                  <a:lin ang="5400000" scaled="0"/>
                </a:gradFill>
                <a:latin typeface="Segoe UI"/>
              </a:rPr>
              <a:t>	</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Office Add-ins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PowerApps </a:t>
            </a:r>
            <a:r>
              <a:rPr lang="en-US" sz="1078">
                <a:gradFill>
                  <a:gsLst>
                    <a:gs pos="2917">
                      <a:srgbClr val="2F2F2F"/>
                    </a:gs>
                    <a:gs pos="30000">
                      <a:srgbClr val="2F2F2F"/>
                    </a:gs>
                  </a:gsLst>
                  <a:lin ang="5400000" scaled="0"/>
                </a:gradFill>
                <a:latin typeface="Segoe UI"/>
              </a:rPr>
              <a:t>(monthly)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7">
                  <a:extLst>
                    <a:ext uri="{A12FA001-AC4F-418D-AE19-62706E023703}">
                      <ahyp:hlinkClr xmlns:ahyp="http://schemas.microsoft.com/office/drawing/2018/hyperlinkcolor" val="tx"/>
                    </a:ext>
                  </a:extLst>
                </a:hlinkClick>
              </a:rPr>
              <a:t>https://aka.ms/PowerAppsMonthlyCall</a:t>
            </a:r>
            <a:r>
              <a:rPr lang="en-US" sz="2400">
                <a:solidFill>
                  <a:srgbClr val="0070C0"/>
                </a:solidFill>
                <a:latin typeface="Segoe UI"/>
              </a:rPr>
              <a:t> </a:t>
            </a:r>
          </a:p>
          <a:p>
            <a:pPr defTabSz="914367">
              <a:lnSpc>
                <a:spcPct val="90000"/>
              </a:lnSpc>
              <a:spcAft>
                <a:spcPts val="600"/>
              </a:spcAft>
            </a:pP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Community </a:t>
            </a:r>
            <a:r>
              <a:rPr lang="en-US" sz="1078">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8">
                  <a:extLst>
                    <a:ext uri="{A12FA001-AC4F-418D-AE19-62706E023703}">
                      <ahyp:hlinkClr xmlns:ahyp="http://schemas.microsoft.com/office/drawing/2018/hyperlinkcolor" val="tx"/>
                    </a:ext>
                  </a:extLst>
                </a:hlinkClick>
              </a:rPr>
              <a:t>https://aka.ms/m365-dev-sig</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SharePoint Framework </a:t>
            </a:r>
            <a:r>
              <a:rPr lang="en-US" sz="1176">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9">
                  <a:extLst>
                    <a:ext uri="{A12FA001-AC4F-418D-AE19-62706E023703}">
                      <ahyp:hlinkClr xmlns:ahyp="http://schemas.microsoft.com/office/drawing/2018/hyperlinkcolor" val="tx"/>
                    </a:ext>
                  </a:extLst>
                </a:hlinkClick>
              </a:rPr>
              <a:t>https://aka.ms/spdev-spfx-call</a:t>
            </a:r>
            <a:r>
              <a:rPr lang="en-US" sz="2400">
                <a:solidFill>
                  <a:srgbClr val="0070C0"/>
                </a:solidFill>
                <a:latin typeface="Segoe UI"/>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78125" y="5769729"/>
            <a:ext cx="10246728" cy="627827"/>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lnSpc>
                <a:spcPct val="90000"/>
              </a:lnSpc>
              <a:spcAft>
                <a:spcPts val="600"/>
              </a:spcAft>
            </a:pPr>
            <a:r>
              <a:rPr lang="en-US" sz="2400">
                <a:solidFill>
                  <a:srgbClr val="0070C0"/>
                </a:solidFill>
                <a:latin typeface="Segoe UI"/>
              </a:rPr>
              <a:t>All calls and assets: </a:t>
            </a:r>
            <a:r>
              <a:rPr lang="en-US" sz="2400" b="1">
                <a:solidFill>
                  <a:srgbClr val="0070C0"/>
                </a:solidFill>
                <a:latin typeface="Segoe UI"/>
                <a:hlinkClick r:id="rId10">
                  <a:extLst>
                    <a:ext uri="{A12FA001-AC4F-418D-AE19-62706E023703}">
                      <ahyp:hlinkClr xmlns:ahyp="http://schemas.microsoft.com/office/drawing/2018/hyperlinkcolor" val="tx"/>
                    </a:ext>
                  </a:extLst>
                </a:hlinkClick>
              </a:rPr>
              <a:t>https://aka.ms/m365pnp</a:t>
            </a:r>
            <a:r>
              <a:rPr lang="en-US" sz="2400" b="1">
                <a:solidFill>
                  <a:srgbClr val="0070C0"/>
                </a:solidFill>
                <a:latin typeface="Segoe UI"/>
              </a:rPr>
              <a:t> </a:t>
            </a:r>
            <a:endParaRPr lang="en-US" sz="2400">
              <a:solidFill>
                <a:srgbClr val="0070C0"/>
              </a:solidFill>
              <a:latin typeface="Segoe UI"/>
            </a:endParaRPr>
          </a:p>
        </p:txBody>
      </p:sp>
    </p:spTree>
    <p:extLst>
      <p:ext uri="{BB962C8B-B14F-4D97-AF65-F5344CB8AC3E}">
        <p14:creationId xmlns:p14="http://schemas.microsoft.com/office/powerpoint/2010/main" val="7619777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3379" y="1236094"/>
            <a:ext cx="10925242" cy="5851256"/>
          </a:xfrm>
        </p:spPr>
        <p:txBody>
          <a:bodyPr vert="horz" wrap="square" lIns="146284" tIns="91427" rIns="146284" bIns="91427" rtlCol="0" anchor="t">
            <a:spAutoFit/>
          </a:bodyPr>
          <a:lstStyle/>
          <a:p>
            <a:pPr marL="0" indent="0" algn="ctr">
              <a:spcBef>
                <a:spcPts val="600"/>
              </a:spcBef>
              <a:buNone/>
            </a:pPr>
            <a:r>
              <a:rPr lang="en-US" sz="2794">
                <a:latin typeface="Segoe UI"/>
                <a:cs typeface="Segoe UI Semibold"/>
              </a:rPr>
              <a:t>Recording will be available in 24 hours on</a:t>
            </a:r>
          </a:p>
          <a:p>
            <a:pPr marL="0" indent="0" algn="ctr">
              <a:spcBef>
                <a:spcPts val="600"/>
              </a:spcBef>
              <a:buNone/>
            </a:pPr>
            <a:r>
              <a:rPr lang="en-US" sz="2794">
                <a:solidFill>
                  <a:schemeClr val="accent1"/>
                </a:solidFill>
                <a:latin typeface="Segoe UI"/>
                <a:cs typeface="Segoe UI Semibold"/>
              </a:rPr>
              <a:t>Microsoft 365</a:t>
            </a:r>
            <a:r>
              <a:rPr lang="en-US" sz="2794">
                <a:latin typeface="Segoe UI"/>
                <a:cs typeface="Segoe UI Semibold"/>
              </a:rPr>
              <a:t> Community (PnP) YouTube channel</a:t>
            </a:r>
          </a:p>
          <a:p>
            <a:pPr marL="0" indent="0" algn="ctr">
              <a:spcBef>
                <a:spcPts val="600"/>
              </a:spcBef>
              <a:buNone/>
            </a:pPr>
            <a:r>
              <a:rPr lang="en-US" sz="2794">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794">
              <a:solidFill>
                <a:schemeClr val="accent1"/>
              </a:solidFill>
              <a:latin typeface="Segoe UI"/>
              <a:cs typeface="Segoe UI Semibold"/>
            </a:endParaRPr>
          </a:p>
          <a:p>
            <a:pPr marL="0" indent="0" algn="ctr">
              <a:spcBef>
                <a:spcPts val="600"/>
              </a:spcBef>
              <a:buNone/>
            </a:pPr>
            <a:r>
              <a:rPr lang="en-US" sz="1961" i="1">
                <a:solidFill>
                  <a:srgbClr val="0070C0"/>
                </a:solidFill>
                <a:latin typeface="Segoe UI"/>
                <a:cs typeface="Segoe UI Semibold"/>
              </a:rPr>
              <a:t>(subscribe today)</a:t>
            </a:r>
          </a:p>
          <a:p>
            <a:pPr marL="0" indent="0" algn="ctr">
              <a:spcBef>
                <a:spcPts val="600"/>
              </a:spcBef>
              <a:buNone/>
            </a:pPr>
            <a:endParaRPr lang="en-US" sz="2800">
              <a:latin typeface="Segoe UI"/>
              <a:cs typeface="Segoe UI Semibold"/>
            </a:endParaRPr>
          </a:p>
          <a:p>
            <a:pPr marL="0" indent="0" algn="ctr">
              <a:spcBef>
                <a:spcPts val="600"/>
              </a:spcBef>
              <a:buNone/>
            </a:pPr>
            <a:r>
              <a:rPr lang="en-US" sz="2794">
                <a:latin typeface="Segoe UI"/>
                <a:cs typeface="Segoe UI Semibold"/>
              </a:rPr>
              <a:t>Follow us on Twitter </a:t>
            </a:r>
          </a:p>
          <a:p>
            <a:pPr marL="0" indent="0" algn="ctr">
              <a:spcBef>
                <a:spcPts val="600"/>
              </a:spcBef>
              <a:buNone/>
            </a:pPr>
            <a:r>
              <a:rPr lang="en-US" sz="2794">
                <a:solidFill>
                  <a:srgbClr val="0070C0"/>
                </a:solidFill>
                <a:latin typeface="Segoe UI"/>
                <a:cs typeface="Segoe UI Semibold"/>
              </a:rPr>
              <a:t>@Microsoft365Dev</a:t>
            </a:r>
            <a:r>
              <a:rPr lang="en-US" sz="2794">
                <a:solidFill>
                  <a:schemeClr val="tx1"/>
                </a:solidFill>
                <a:latin typeface="Segoe UI"/>
                <a:cs typeface="Segoe UI Semibold"/>
              </a:rPr>
              <a:t> | </a:t>
            </a:r>
            <a:r>
              <a:rPr lang="en-US" sz="2794">
                <a:solidFill>
                  <a:srgbClr val="0070C0"/>
                </a:solidFill>
                <a:latin typeface="Segoe UI"/>
                <a:cs typeface="Segoe UI Semibold"/>
              </a:rPr>
              <a:t>@M365PnP</a:t>
            </a:r>
          </a:p>
          <a:p>
            <a:pPr marL="0" indent="0" algn="ctr">
              <a:spcBef>
                <a:spcPts val="600"/>
              </a:spcBef>
              <a:buNone/>
            </a:pPr>
            <a:endParaRPr lang="en-US" sz="2794">
              <a:solidFill>
                <a:srgbClr val="0070C0"/>
              </a:solidFill>
              <a:latin typeface="Segoe UI"/>
              <a:cs typeface="Segoe UI Semibold"/>
            </a:endParaRPr>
          </a:p>
          <a:p>
            <a:pPr marL="0" indent="0" algn="ctr">
              <a:spcBef>
                <a:spcPts val="600"/>
              </a:spcBef>
              <a:buNone/>
            </a:pPr>
            <a:r>
              <a:rPr lang="en-US" sz="2800">
                <a:latin typeface="Segoe UI"/>
                <a:cs typeface="Segoe UI Semibold"/>
              </a:rPr>
              <a:t>Next call: </a:t>
            </a:r>
            <a:r>
              <a:rPr lang="en-US" sz="2800" b="1">
                <a:latin typeface="Segoe UI"/>
                <a:cs typeface="Segoe UI Semibold"/>
              </a:rPr>
              <a:t>June 8th at 8:00 AM Pacific Time</a:t>
            </a:r>
            <a:endParaRPr lang="en-US" sz="2794">
              <a:solidFill>
                <a:srgbClr val="0070C0"/>
              </a:solidFill>
              <a:latin typeface="Segoe UI"/>
              <a:cs typeface="Segoe UI Semibold"/>
            </a:endParaRPr>
          </a:p>
          <a:p>
            <a:pPr marL="0" indent="0" algn="ctr">
              <a:spcBef>
                <a:spcPts val="600"/>
              </a:spcBef>
              <a:buNone/>
            </a:pPr>
            <a:r>
              <a:rPr lang="en-US" sz="2800">
                <a:solidFill>
                  <a:srgbClr val="0070C0"/>
                </a:solidFill>
                <a:latin typeface="Segoe UI"/>
                <a:cs typeface="Segoe UI Semibold"/>
                <a:hlinkClick r:id="rId4"/>
              </a:rPr>
              <a:t>https://aka.ms/officeaddinscommunitycall</a:t>
            </a:r>
            <a:endParaRPr lang="en-US" sz="2800">
              <a:solidFill>
                <a:srgbClr val="0070C0"/>
              </a:solidFill>
              <a:latin typeface="Segoe UI"/>
              <a:cs typeface="Segoe UI Semibold"/>
            </a:endParaRPr>
          </a:p>
          <a:p>
            <a:pPr marL="0" indent="0" algn="ctr">
              <a:spcBef>
                <a:spcPts val="600"/>
              </a:spcBef>
              <a:buNone/>
            </a:pPr>
            <a:r>
              <a:rPr lang="en-US" sz="2000">
                <a:solidFill>
                  <a:schemeClr val="tx1"/>
                </a:solidFill>
                <a:latin typeface="Calibri"/>
                <a:cs typeface="Calibri"/>
              </a:rPr>
              <a:t>Agenda: </a:t>
            </a:r>
            <a:r>
              <a:rPr lang="en-US" sz="2000">
                <a:latin typeface="Calibri"/>
                <a:cs typeface="Calibri"/>
                <a:hlinkClick r:id="rId5"/>
              </a:rPr>
              <a:t>https://aka.ms/officeaddinsagenda</a:t>
            </a:r>
            <a:endParaRPr lang="en-US" sz="2000">
              <a:solidFill>
                <a:schemeClr val="tx1"/>
              </a:solidFill>
              <a:latin typeface="Calibri"/>
              <a:cs typeface="Calibri"/>
            </a:endParaRPr>
          </a:p>
          <a:p>
            <a:pPr marL="0" indent="0" algn="ctr">
              <a:spcBef>
                <a:spcPts val="600"/>
              </a:spcBef>
              <a:buNone/>
            </a:pPr>
            <a:r>
              <a:rPr lang="en-US" sz="2000">
                <a:solidFill>
                  <a:schemeClr val="tx1"/>
                </a:solidFill>
                <a:latin typeface="Calibri"/>
                <a:cs typeface="Calibri"/>
              </a:rPr>
              <a:t>Submit your questions:</a:t>
            </a:r>
            <a:r>
              <a:rPr lang="en-US" sz="2000">
                <a:solidFill>
                  <a:srgbClr val="FF0000"/>
                </a:solidFill>
                <a:latin typeface="Calibri"/>
                <a:cs typeface="Calibri"/>
              </a:rPr>
              <a:t> </a:t>
            </a:r>
            <a:r>
              <a:rPr lang="en-US" sz="2000">
                <a:solidFill>
                  <a:srgbClr val="0070C0"/>
                </a:solidFill>
                <a:latin typeface="Calibri"/>
                <a:cs typeface="Calibri"/>
                <a:hlinkClick r:id="rId6">
                  <a:extLst>
                    <a:ext uri="{A12FA001-AC4F-418D-AE19-62706E023703}">
                      <ahyp:hlinkClr xmlns:ahyp="http://schemas.microsoft.com/office/drawing/2018/hyperlinkcolor" val="tx"/>
                    </a:ext>
                  </a:extLst>
                </a:hlinkClick>
              </a:rPr>
              <a:t>https://aka.ms/officeaddinsform</a:t>
            </a:r>
            <a:r>
              <a:rPr lang="en-US" sz="2400">
                <a:solidFill>
                  <a:srgbClr val="0070C0"/>
                </a:solidFill>
                <a:latin typeface="Calibri"/>
                <a:cs typeface="Calibri"/>
              </a:rPr>
              <a:t> </a:t>
            </a:r>
            <a:endParaRPr lang="en-US" sz="2000">
              <a:solidFill>
                <a:srgbClr val="0070C0"/>
              </a:solidFill>
            </a:endParaRPr>
          </a:p>
          <a:p>
            <a:pPr marL="0" indent="0" algn="ctr">
              <a:buNone/>
            </a:pPr>
            <a:endParaRPr lang="en-US" sz="2353" b="1">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2468" y="383287"/>
            <a:ext cx="11654187" cy="899537"/>
          </a:xfrm>
        </p:spPr>
        <p:txBody>
          <a:bodyPr/>
          <a:lstStyle/>
          <a:p>
            <a:r>
              <a:rPr lang="en-US">
                <a:cs typeface="Segoe UI Semibold"/>
              </a:rPr>
              <a:t>Thank you</a:t>
            </a:r>
            <a:endParaRPr lang="en-US"/>
          </a:p>
        </p:txBody>
      </p:sp>
    </p:spTree>
    <p:extLst>
      <p:ext uri="{BB962C8B-B14F-4D97-AF65-F5344CB8AC3E}">
        <p14:creationId xmlns:p14="http://schemas.microsoft.com/office/powerpoint/2010/main" val="32831635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0622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F0F0010-B9FD-088A-2B31-6AA3DB7C9F85}"/>
              </a:ext>
            </a:extLst>
          </p:cNvPr>
          <p:cNvSpPr>
            <a:spLocks noGrp="1"/>
          </p:cNvSpPr>
          <p:nvPr>
            <p:ph type="body" sz="quarter" idx="10"/>
          </p:nvPr>
        </p:nvSpPr>
        <p:spPr>
          <a:xfrm>
            <a:off x="523739" y="1481098"/>
            <a:ext cx="11401339" cy="2474011"/>
          </a:xfrm>
        </p:spPr>
        <p:txBody>
          <a:bodyPr/>
          <a:lstStyle/>
          <a:p>
            <a:pPr marL="342900" indent="-342900">
              <a:buFont typeface="Arial" panose="020B0604020202020204" pitchFamily="34" charset="0"/>
              <a:buChar char="•"/>
            </a:pPr>
            <a:r>
              <a:rPr lang="en-US"/>
              <a:t>Browser Support Update</a:t>
            </a:r>
          </a:p>
          <a:p>
            <a:pPr marL="791093" lvl="1" indent="-342900">
              <a:buFont typeface="Arial" panose="020B0604020202020204" pitchFamily="34" charset="0"/>
              <a:buChar char="•"/>
            </a:pPr>
            <a:r>
              <a:rPr lang="en-US"/>
              <a:t>In a nutshell: we will no longer reject add-ins not supporting Trident! </a:t>
            </a:r>
          </a:p>
          <a:p>
            <a:pPr marL="342900" indent="-342900">
              <a:buFont typeface="Arial" panose="020B0604020202020204" pitchFamily="34" charset="0"/>
              <a:buChar char="•"/>
            </a:pPr>
            <a:r>
              <a:rPr lang="en-US"/>
              <a:t>Top Validation Failures</a:t>
            </a:r>
          </a:p>
          <a:p>
            <a:pPr marL="791093" lvl="1" indent="-342900">
              <a:buFont typeface="Arial" panose="020B0604020202020204" pitchFamily="34" charset="0"/>
              <a:buChar char="•"/>
            </a:pPr>
            <a:r>
              <a:rPr lang="en-US"/>
              <a:t>Share our top 10 failures so you can help yourself publishing your Add-in faster!</a:t>
            </a:r>
          </a:p>
          <a:p>
            <a:r>
              <a:rPr lang="en-US"/>
              <a:t> </a:t>
            </a:r>
          </a:p>
          <a:p>
            <a:endParaRPr lang="en-US"/>
          </a:p>
        </p:txBody>
      </p:sp>
      <p:sp>
        <p:nvSpPr>
          <p:cNvPr id="12" name="Title 11">
            <a:extLst>
              <a:ext uri="{FF2B5EF4-FFF2-40B4-BE49-F238E27FC236}">
                <a16:creationId xmlns:a16="http://schemas.microsoft.com/office/drawing/2014/main" id="{D4520FBA-6C92-98E6-1B9E-04BB33BA93B4}"/>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27717236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DCF110-9B11-8D8C-536F-51241F5E0202}"/>
              </a:ext>
            </a:extLst>
          </p:cNvPr>
          <p:cNvSpPr>
            <a:spLocks noGrp="1"/>
          </p:cNvSpPr>
          <p:nvPr>
            <p:ph type="body" sz="quarter" idx="10"/>
          </p:nvPr>
        </p:nvSpPr>
        <p:spPr>
          <a:xfrm>
            <a:off x="523739" y="1481098"/>
            <a:ext cx="11401339" cy="5327805"/>
          </a:xfrm>
        </p:spPr>
        <p:txBody>
          <a:bodyPr/>
          <a:lstStyle/>
          <a:p>
            <a:pPr marL="342900" indent="-342900">
              <a:buFont typeface="Arial" panose="020B0604020202020204" pitchFamily="34" charset="0"/>
              <a:buChar char="•"/>
            </a:pPr>
            <a:r>
              <a:rPr lang="en-US"/>
              <a:t>Many months ago, we announced IE will not longer be supported (for Office Web Apps)</a:t>
            </a:r>
          </a:p>
          <a:p>
            <a:pPr marL="342900" indent="-342900">
              <a:buFont typeface="Arial" panose="020B0604020202020204" pitchFamily="34" charset="0"/>
              <a:buChar char="•"/>
            </a:pPr>
            <a:r>
              <a:rPr lang="en-US"/>
              <a:t>An Exception to the Above was Web Add-ins running on Win32, we still can activate your add-in in IE (Trident) if you are in:</a:t>
            </a:r>
          </a:p>
          <a:p>
            <a:pPr marL="791093" lvl="1" indent="-342900">
              <a:buFont typeface="Arial" panose="020B0604020202020204" pitchFamily="34" charset="0"/>
              <a:buChar char="•"/>
            </a:pPr>
            <a:r>
              <a:rPr lang="en-US"/>
              <a:t>Office 2013 </a:t>
            </a:r>
            <a:r>
              <a:rPr lang="en-US" err="1"/>
              <a:t>msi</a:t>
            </a:r>
            <a:r>
              <a:rPr lang="en-US"/>
              <a:t>  -&gt; Extended support ending on April 11, 2023</a:t>
            </a:r>
          </a:p>
          <a:p>
            <a:pPr marL="791093" lvl="1" indent="-342900">
              <a:buFont typeface="Arial" panose="020B0604020202020204" pitchFamily="34" charset="0"/>
              <a:buChar char="•"/>
            </a:pPr>
            <a:r>
              <a:rPr lang="en-US"/>
              <a:t>Office 2016, 2019 </a:t>
            </a:r>
            <a:r>
              <a:rPr lang="en-US" err="1"/>
              <a:t>msi</a:t>
            </a:r>
            <a:r>
              <a:rPr lang="en-US"/>
              <a:t>  -&gt; Extended support ending on October 14</a:t>
            </a:r>
            <a:r>
              <a:rPr lang="en-US" baseline="30000"/>
              <a:t>th</a:t>
            </a:r>
            <a:r>
              <a:rPr lang="en-US"/>
              <a:t>, 2025</a:t>
            </a:r>
          </a:p>
          <a:p>
            <a:pPr marL="791093" lvl="1" indent="-342900">
              <a:buFont typeface="Arial" panose="020B0604020202020204" pitchFamily="34" charset="0"/>
              <a:buChar char="•"/>
            </a:pPr>
            <a:r>
              <a:rPr lang="en-US"/>
              <a:t>Windows 7, 8, and 10 &lt; 1903</a:t>
            </a:r>
          </a:p>
          <a:p>
            <a:pPr marL="342900" indent="-342900">
              <a:buFont typeface="Arial" panose="020B0604020202020204" pitchFamily="34" charset="0"/>
              <a:buChar char="•"/>
            </a:pPr>
            <a:r>
              <a:rPr lang="en-US"/>
              <a:t>Folks in M365 subscriptions (monthly or semi-annual) are with high probability running in WebView2.</a:t>
            </a:r>
          </a:p>
          <a:p>
            <a:pPr marL="342900" indent="-342900">
              <a:buFont typeface="Arial" panose="020B0604020202020204" pitchFamily="34" charset="0"/>
              <a:buChar char="•"/>
            </a:pPr>
            <a:r>
              <a:rPr lang="en-US"/>
              <a:t>Good news !</a:t>
            </a:r>
          </a:p>
          <a:p>
            <a:pPr marL="791093" lvl="1" indent="-342900">
              <a:buFont typeface="Arial" panose="020B0604020202020204" pitchFamily="34" charset="0"/>
              <a:buChar char="•"/>
            </a:pPr>
            <a:r>
              <a:rPr lang="en-US"/>
              <a:t>Telemetry indicates </a:t>
            </a:r>
            <a:r>
              <a:rPr lang="en-US" b="1" u="sng"/>
              <a:t>WebView2 has become mainstream </a:t>
            </a:r>
            <a:r>
              <a:rPr lang="en-US"/>
              <a:t>with a very significant % of Office Add-ins activations. </a:t>
            </a:r>
          </a:p>
          <a:p>
            <a:pPr marL="791093" lvl="1" indent="-342900">
              <a:buFont typeface="Arial" panose="020B0604020202020204" pitchFamily="34" charset="0"/>
              <a:buChar char="•"/>
            </a:pPr>
            <a:r>
              <a:rPr lang="en-US"/>
              <a:t>Hence, we are now “recommending” to support Trident, but its not required to be in the store. </a:t>
            </a:r>
          </a:p>
          <a:p>
            <a:pPr marL="791093" lvl="1" indent="-342900">
              <a:buFont typeface="Arial" panose="020B0604020202020204" pitchFamily="34" charset="0"/>
              <a:buChar char="•"/>
            </a:pPr>
            <a:r>
              <a:rPr lang="en-US"/>
              <a:t>If your add-in fails to load in Trident we will Soft-fail it.</a:t>
            </a:r>
          </a:p>
          <a:p>
            <a:pPr marL="791093" lvl="1" indent="-342900">
              <a:buFont typeface="Arial" panose="020B0604020202020204" pitchFamily="34" charset="0"/>
              <a:buChar char="•"/>
            </a:pPr>
            <a:r>
              <a:rPr lang="en-US"/>
              <a:t>Effective immediately.</a:t>
            </a:r>
          </a:p>
        </p:txBody>
      </p:sp>
      <p:sp>
        <p:nvSpPr>
          <p:cNvPr id="3" name="Title 2">
            <a:extLst>
              <a:ext uri="{FF2B5EF4-FFF2-40B4-BE49-F238E27FC236}">
                <a16:creationId xmlns:a16="http://schemas.microsoft.com/office/drawing/2014/main" id="{39498A49-42CA-374A-4566-56DF89F3D78F}"/>
              </a:ext>
            </a:extLst>
          </p:cNvPr>
          <p:cNvSpPr>
            <a:spLocks noGrp="1"/>
          </p:cNvSpPr>
          <p:nvPr>
            <p:ph type="title"/>
          </p:nvPr>
        </p:nvSpPr>
        <p:spPr/>
        <p:txBody>
          <a:bodyPr/>
          <a:lstStyle/>
          <a:p>
            <a:r>
              <a:rPr lang="en-US"/>
              <a:t>Context</a:t>
            </a:r>
          </a:p>
        </p:txBody>
      </p:sp>
    </p:spTree>
    <p:extLst>
      <p:ext uri="{BB962C8B-B14F-4D97-AF65-F5344CB8AC3E}">
        <p14:creationId xmlns:p14="http://schemas.microsoft.com/office/powerpoint/2010/main" val="16253374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7AAF2B-EA2B-EF3D-8E31-F410A0B9D5A6}"/>
              </a:ext>
            </a:extLst>
          </p:cNvPr>
          <p:cNvSpPr>
            <a:spLocks noGrp="1"/>
          </p:cNvSpPr>
          <p:nvPr>
            <p:ph type="title"/>
          </p:nvPr>
        </p:nvSpPr>
        <p:spPr/>
        <p:txBody>
          <a:bodyPr/>
          <a:lstStyle/>
          <a:p>
            <a:r>
              <a:rPr lang="en-US"/>
              <a:t>Documentation Updated!</a:t>
            </a:r>
          </a:p>
        </p:txBody>
      </p:sp>
      <p:pic>
        <p:nvPicPr>
          <p:cNvPr id="5" name="Picture 4" descr="Graphical user interface, text, application, Word&#10;&#10;Description automatically generated">
            <a:extLst>
              <a:ext uri="{FF2B5EF4-FFF2-40B4-BE49-F238E27FC236}">
                <a16:creationId xmlns:a16="http://schemas.microsoft.com/office/drawing/2014/main" id="{D7276483-BFE7-8A2A-3470-8057D8AAF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281" y="1189176"/>
            <a:ext cx="8116381" cy="5741628"/>
          </a:xfrm>
          <a:prstGeom prst="rect">
            <a:avLst/>
          </a:prstGeom>
        </p:spPr>
      </p:pic>
      <p:sp>
        <p:nvSpPr>
          <p:cNvPr id="6" name="Rectangle 5">
            <a:extLst>
              <a:ext uri="{FF2B5EF4-FFF2-40B4-BE49-F238E27FC236}">
                <a16:creationId xmlns:a16="http://schemas.microsoft.com/office/drawing/2014/main" id="{29FE02ED-D30D-95CF-13C6-95229C7E71E2}"/>
              </a:ext>
            </a:extLst>
          </p:cNvPr>
          <p:cNvSpPr/>
          <p:nvPr/>
        </p:nvSpPr>
        <p:spPr bwMode="auto">
          <a:xfrm>
            <a:off x="2133600" y="4719145"/>
            <a:ext cx="7262648" cy="949679"/>
          </a:xfrm>
          <a:custGeom>
            <a:avLst/>
            <a:gdLst>
              <a:gd name="connsiteX0" fmla="*/ 0 w 7262648"/>
              <a:gd name="connsiteY0" fmla="*/ 0 h 949679"/>
              <a:gd name="connsiteX1" fmla="*/ 340786 w 7262648"/>
              <a:gd name="connsiteY1" fmla="*/ 0 h 949679"/>
              <a:gd name="connsiteX2" fmla="*/ 826825 w 7262648"/>
              <a:gd name="connsiteY2" fmla="*/ 0 h 949679"/>
              <a:gd name="connsiteX3" fmla="*/ 1385490 w 7262648"/>
              <a:gd name="connsiteY3" fmla="*/ 0 h 949679"/>
              <a:gd name="connsiteX4" fmla="*/ 2089408 w 7262648"/>
              <a:gd name="connsiteY4" fmla="*/ 0 h 949679"/>
              <a:gd name="connsiteX5" fmla="*/ 2720700 w 7262648"/>
              <a:gd name="connsiteY5" fmla="*/ 0 h 949679"/>
              <a:gd name="connsiteX6" fmla="*/ 3134112 w 7262648"/>
              <a:gd name="connsiteY6" fmla="*/ 0 h 949679"/>
              <a:gd name="connsiteX7" fmla="*/ 3474898 w 7262648"/>
              <a:gd name="connsiteY7" fmla="*/ 0 h 949679"/>
              <a:gd name="connsiteX8" fmla="*/ 4178816 w 7262648"/>
              <a:gd name="connsiteY8" fmla="*/ 0 h 949679"/>
              <a:gd name="connsiteX9" fmla="*/ 4882734 w 7262648"/>
              <a:gd name="connsiteY9" fmla="*/ 0 h 949679"/>
              <a:gd name="connsiteX10" fmla="*/ 5296146 w 7262648"/>
              <a:gd name="connsiteY10" fmla="*/ 0 h 949679"/>
              <a:gd name="connsiteX11" fmla="*/ 5854812 w 7262648"/>
              <a:gd name="connsiteY11" fmla="*/ 0 h 949679"/>
              <a:gd name="connsiteX12" fmla="*/ 6558730 w 7262648"/>
              <a:gd name="connsiteY12" fmla="*/ 0 h 949679"/>
              <a:gd name="connsiteX13" fmla="*/ 7262648 w 7262648"/>
              <a:gd name="connsiteY13" fmla="*/ 0 h 949679"/>
              <a:gd name="connsiteX14" fmla="*/ 7262648 w 7262648"/>
              <a:gd name="connsiteY14" fmla="*/ 455846 h 949679"/>
              <a:gd name="connsiteX15" fmla="*/ 7262648 w 7262648"/>
              <a:gd name="connsiteY15" fmla="*/ 949679 h 949679"/>
              <a:gd name="connsiteX16" fmla="*/ 6631356 w 7262648"/>
              <a:gd name="connsiteY16" fmla="*/ 949679 h 949679"/>
              <a:gd name="connsiteX17" fmla="*/ 5927438 w 7262648"/>
              <a:gd name="connsiteY17" fmla="*/ 949679 h 949679"/>
              <a:gd name="connsiteX18" fmla="*/ 5223520 w 7262648"/>
              <a:gd name="connsiteY18" fmla="*/ 949679 h 949679"/>
              <a:gd name="connsiteX19" fmla="*/ 4737481 w 7262648"/>
              <a:gd name="connsiteY19" fmla="*/ 949679 h 949679"/>
              <a:gd name="connsiteX20" fmla="*/ 4251442 w 7262648"/>
              <a:gd name="connsiteY20" fmla="*/ 949679 h 949679"/>
              <a:gd name="connsiteX21" fmla="*/ 3765404 w 7262648"/>
              <a:gd name="connsiteY21" fmla="*/ 949679 h 949679"/>
              <a:gd name="connsiteX22" fmla="*/ 3134112 w 7262648"/>
              <a:gd name="connsiteY22" fmla="*/ 949679 h 949679"/>
              <a:gd name="connsiteX23" fmla="*/ 2502820 w 7262648"/>
              <a:gd name="connsiteY23" fmla="*/ 949679 h 949679"/>
              <a:gd name="connsiteX24" fmla="*/ 1944155 w 7262648"/>
              <a:gd name="connsiteY24" fmla="*/ 949679 h 949679"/>
              <a:gd name="connsiteX25" fmla="*/ 1603369 w 7262648"/>
              <a:gd name="connsiteY25" fmla="*/ 949679 h 949679"/>
              <a:gd name="connsiteX26" fmla="*/ 1044704 w 7262648"/>
              <a:gd name="connsiteY26" fmla="*/ 949679 h 949679"/>
              <a:gd name="connsiteX27" fmla="*/ 0 w 7262648"/>
              <a:gd name="connsiteY27" fmla="*/ 949679 h 949679"/>
              <a:gd name="connsiteX28" fmla="*/ 0 w 7262648"/>
              <a:gd name="connsiteY28" fmla="*/ 493833 h 949679"/>
              <a:gd name="connsiteX29" fmla="*/ 0 w 7262648"/>
              <a:gd name="connsiteY29" fmla="*/ 0 h 9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2648" h="949679" extrusionOk="0">
                <a:moveTo>
                  <a:pt x="0" y="0"/>
                </a:moveTo>
                <a:cubicBezTo>
                  <a:pt x="72239" y="-22785"/>
                  <a:pt x="217164" y="38645"/>
                  <a:pt x="340786" y="0"/>
                </a:cubicBezTo>
                <a:cubicBezTo>
                  <a:pt x="464408" y="-38645"/>
                  <a:pt x="709014" y="30517"/>
                  <a:pt x="826825" y="0"/>
                </a:cubicBezTo>
                <a:cubicBezTo>
                  <a:pt x="944636" y="-30517"/>
                  <a:pt x="1161715" y="65140"/>
                  <a:pt x="1385490" y="0"/>
                </a:cubicBezTo>
                <a:cubicBezTo>
                  <a:pt x="1609265" y="-65140"/>
                  <a:pt x="1941810" y="76135"/>
                  <a:pt x="2089408" y="0"/>
                </a:cubicBezTo>
                <a:cubicBezTo>
                  <a:pt x="2237006" y="-76135"/>
                  <a:pt x="2424599" y="36432"/>
                  <a:pt x="2720700" y="0"/>
                </a:cubicBezTo>
                <a:cubicBezTo>
                  <a:pt x="3016801" y="-36432"/>
                  <a:pt x="2950257" y="9044"/>
                  <a:pt x="3134112" y="0"/>
                </a:cubicBezTo>
                <a:cubicBezTo>
                  <a:pt x="3317967" y="-9044"/>
                  <a:pt x="3370088" y="2761"/>
                  <a:pt x="3474898" y="0"/>
                </a:cubicBezTo>
                <a:cubicBezTo>
                  <a:pt x="3579708" y="-2761"/>
                  <a:pt x="4013091" y="65202"/>
                  <a:pt x="4178816" y="0"/>
                </a:cubicBezTo>
                <a:cubicBezTo>
                  <a:pt x="4344541" y="-65202"/>
                  <a:pt x="4639980" y="29773"/>
                  <a:pt x="4882734" y="0"/>
                </a:cubicBezTo>
                <a:cubicBezTo>
                  <a:pt x="5125488" y="-29773"/>
                  <a:pt x="5098058" y="38993"/>
                  <a:pt x="5296146" y="0"/>
                </a:cubicBezTo>
                <a:cubicBezTo>
                  <a:pt x="5494234" y="-38993"/>
                  <a:pt x="5586243" y="41969"/>
                  <a:pt x="5854812" y="0"/>
                </a:cubicBezTo>
                <a:cubicBezTo>
                  <a:pt x="6123381" y="-41969"/>
                  <a:pt x="6283912" y="15913"/>
                  <a:pt x="6558730" y="0"/>
                </a:cubicBezTo>
                <a:cubicBezTo>
                  <a:pt x="6833548" y="-15913"/>
                  <a:pt x="6925287" y="31656"/>
                  <a:pt x="7262648" y="0"/>
                </a:cubicBezTo>
                <a:cubicBezTo>
                  <a:pt x="7275647" y="156623"/>
                  <a:pt x="7221812" y="284092"/>
                  <a:pt x="7262648" y="455846"/>
                </a:cubicBezTo>
                <a:cubicBezTo>
                  <a:pt x="7303484" y="627600"/>
                  <a:pt x="7251800" y="803549"/>
                  <a:pt x="7262648" y="949679"/>
                </a:cubicBezTo>
                <a:cubicBezTo>
                  <a:pt x="7097467" y="952234"/>
                  <a:pt x="6906128" y="881906"/>
                  <a:pt x="6631356" y="949679"/>
                </a:cubicBezTo>
                <a:cubicBezTo>
                  <a:pt x="6356584" y="1017452"/>
                  <a:pt x="6222260" y="934545"/>
                  <a:pt x="5927438" y="949679"/>
                </a:cubicBezTo>
                <a:cubicBezTo>
                  <a:pt x="5632616" y="964813"/>
                  <a:pt x="5373593" y="902768"/>
                  <a:pt x="5223520" y="949679"/>
                </a:cubicBezTo>
                <a:cubicBezTo>
                  <a:pt x="5073447" y="996590"/>
                  <a:pt x="4892693" y="901534"/>
                  <a:pt x="4737481" y="949679"/>
                </a:cubicBezTo>
                <a:cubicBezTo>
                  <a:pt x="4582269" y="997824"/>
                  <a:pt x="4475616" y="899951"/>
                  <a:pt x="4251442" y="949679"/>
                </a:cubicBezTo>
                <a:cubicBezTo>
                  <a:pt x="4027268" y="999407"/>
                  <a:pt x="3961205" y="907927"/>
                  <a:pt x="3765404" y="949679"/>
                </a:cubicBezTo>
                <a:cubicBezTo>
                  <a:pt x="3569603" y="991431"/>
                  <a:pt x="3408375" y="879994"/>
                  <a:pt x="3134112" y="949679"/>
                </a:cubicBezTo>
                <a:cubicBezTo>
                  <a:pt x="2859849" y="1019364"/>
                  <a:pt x="2671076" y="933357"/>
                  <a:pt x="2502820" y="949679"/>
                </a:cubicBezTo>
                <a:cubicBezTo>
                  <a:pt x="2334564" y="966001"/>
                  <a:pt x="2128508" y="898210"/>
                  <a:pt x="1944155" y="949679"/>
                </a:cubicBezTo>
                <a:cubicBezTo>
                  <a:pt x="1759802" y="1001148"/>
                  <a:pt x="1685763" y="929253"/>
                  <a:pt x="1603369" y="949679"/>
                </a:cubicBezTo>
                <a:cubicBezTo>
                  <a:pt x="1520975" y="970105"/>
                  <a:pt x="1204976" y="913428"/>
                  <a:pt x="1044704" y="949679"/>
                </a:cubicBezTo>
                <a:cubicBezTo>
                  <a:pt x="884432" y="985930"/>
                  <a:pt x="432963" y="903804"/>
                  <a:pt x="0" y="949679"/>
                </a:cubicBezTo>
                <a:cubicBezTo>
                  <a:pt x="-5130" y="807305"/>
                  <a:pt x="18074" y="633230"/>
                  <a:pt x="0" y="493833"/>
                </a:cubicBezTo>
                <a:cubicBezTo>
                  <a:pt x="-18074" y="354436"/>
                  <a:pt x="44489" y="223335"/>
                  <a:pt x="0" y="0"/>
                </a:cubicBezTo>
                <a:close/>
              </a:path>
            </a:pathLst>
          </a:custGeom>
          <a:noFill/>
          <a:ln>
            <a:solidFill>
              <a:schemeClr val="accent1"/>
            </a:solidFill>
            <a:headEnd type="none" w="med" len="med"/>
            <a:tailEnd type="none" w="med" len="med"/>
            <a:extLst>
              <a:ext uri="{C807C97D-BFC1-408E-A445-0C87EB9F89A2}">
                <ask:lineSketchStyleProps xmlns:ask="http://schemas.microsoft.com/office/drawing/2018/sketchyshapes" sd="1464098622">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59046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682D80-CFB1-B8BD-E26F-9E0E7963F8CC}"/>
              </a:ext>
            </a:extLst>
          </p:cNvPr>
          <p:cNvSpPr>
            <a:spLocks noGrp="1"/>
          </p:cNvSpPr>
          <p:nvPr>
            <p:ph type="body" sz="quarter" idx="10"/>
          </p:nvPr>
        </p:nvSpPr>
        <p:spPr>
          <a:xfrm>
            <a:off x="523739" y="1481098"/>
            <a:ext cx="11401339" cy="3360920"/>
          </a:xfrm>
        </p:spPr>
        <p:txBody>
          <a:bodyPr/>
          <a:lstStyle/>
          <a:p>
            <a:pPr marL="457200" indent="-457200">
              <a:buFont typeface="+mj-lt"/>
              <a:buAutoNum type="arabicPeriod"/>
            </a:pPr>
            <a:r>
              <a:rPr lang="en-US"/>
              <a:t>Testing notes</a:t>
            </a:r>
          </a:p>
          <a:p>
            <a:pPr marL="457200" indent="-457200">
              <a:buFont typeface="+mj-lt"/>
              <a:buAutoNum type="arabicPeriod"/>
            </a:pPr>
            <a:r>
              <a:rPr lang="en-US"/>
              <a:t>First run experience.</a:t>
            </a:r>
          </a:p>
          <a:p>
            <a:pPr marL="457200" indent="-457200">
              <a:buFont typeface="+mj-lt"/>
              <a:buAutoNum type="arabicPeriod"/>
            </a:pPr>
            <a:r>
              <a:rPr lang="en-US"/>
              <a:t>External Service experience: Sign In-out, Sign up links</a:t>
            </a:r>
          </a:p>
          <a:p>
            <a:pPr marL="457200" indent="-457200">
              <a:buFont typeface="+mj-lt"/>
              <a:buAutoNum type="arabicPeriod"/>
            </a:pPr>
            <a:r>
              <a:rPr lang="en-US"/>
              <a:t>Additional charges disclosure</a:t>
            </a:r>
          </a:p>
          <a:p>
            <a:pPr marL="457200" indent="-457200">
              <a:buFont typeface="+mj-lt"/>
              <a:buAutoNum type="arabicPeriod"/>
            </a:pPr>
            <a:r>
              <a:rPr lang="en-US"/>
              <a:t>Provider Name Match</a:t>
            </a:r>
          </a:p>
          <a:p>
            <a:pPr marL="457200" indent="-457200">
              <a:buFont typeface="+mj-lt"/>
              <a:buAutoNum type="arabicPeriod"/>
            </a:pPr>
            <a:r>
              <a:rPr lang="en-US"/>
              <a:t>Functionality as described.</a:t>
            </a:r>
          </a:p>
          <a:p>
            <a:pPr marL="457200" indent="-457200">
              <a:buFont typeface="+mj-lt"/>
              <a:buAutoNum type="arabicPeriod"/>
            </a:pPr>
            <a:r>
              <a:rPr lang="en-US"/>
              <a:t>High Resolution Icon.</a:t>
            </a:r>
          </a:p>
          <a:p>
            <a:pPr marL="457200" indent="-457200">
              <a:buFont typeface="+mj-lt"/>
              <a:buAutoNum type="arabicPeriod"/>
            </a:pPr>
            <a:r>
              <a:rPr lang="en-US"/>
              <a:t>Environment compatibility </a:t>
            </a:r>
          </a:p>
        </p:txBody>
      </p:sp>
      <p:sp>
        <p:nvSpPr>
          <p:cNvPr id="3" name="Title 2">
            <a:extLst>
              <a:ext uri="{FF2B5EF4-FFF2-40B4-BE49-F238E27FC236}">
                <a16:creationId xmlns:a16="http://schemas.microsoft.com/office/drawing/2014/main" id="{24D1A43E-5BEA-7909-C721-B4126F8D4AD7}"/>
              </a:ext>
            </a:extLst>
          </p:cNvPr>
          <p:cNvSpPr>
            <a:spLocks noGrp="1"/>
          </p:cNvSpPr>
          <p:nvPr>
            <p:ph type="title"/>
          </p:nvPr>
        </p:nvSpPr>
        <p:spPr/>
        <p:txBody>
          <a:bodyPr/>
          <a:lstStyle/>
          <a:p>
            <a:r>
              <a:rPr lang="en-US"/>
              <a:t>Top Failures when validating Add-ins </a:t>
            </a:r>
          </a:p>
        </p:txBody>
      </p:sp>
    </p:spTree>
    <p:extLst>
      <p:ext uri="{BB962C8B-B14F-4D97-AF65-F5344CB8AC3E}">
        <p14:creationId xmlns:p14="http://schemas.microsoft.com/office/powerpoint/2010/main" val="17591295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931DC4-B072-693C-891B-B1B41FE16C3A}"/>
              </a:ext>
            </a:extLst>
          </p:cNvPr>
          <p:cNvSpPr>
            <a:spLocks noGrp="1"/>
          </p:cNvSpPr>
          <p:nvPr>
            <p:ph type="body" sz="quarter" idx="10"/>
          </p:nvPr>
        </p:nvSpPr>
        <p:spPr>
          <a:xfrm>
            <a:off x="777740" y="1598554"/>
            <a:ext cx="5002066" cy="3398944"/>
          </a:xfrm>
        </p:spPr>
        <p:txBody>
          <a:bodyPr/>
          <a:lstStyle/>
          <a:p>
            <a:pPr marL="342900" indent="-342900">
              <a:buFont typeface="Arial" panose="020B0604020202020204" pitchFamily="34" charset="0"/>
              <a:buChar char="•"/>
            </a:pPr>
            <a:r>
              <a:rPr lang="en-US"/>
              <a:t>PAST: Add-in gets rejected -&gt;  Challenges to validation were made via CSS support tickets</a:t>
            </a:r>
          </a:p>
          <a:p>
            <a:pPr marL="342900" indent="-342900">
              <a:buFont typeface="Arial" panose="020B0604020202020204" pitchFamily="34" charset="0"/>
              <a:buChar char="•"/>
            </a:pPr>
            <a:r>
              <a:rPr lang="en-US"/>
              <a:t>Announcing: direct  interaction with Validation Team.</a:t>
            </a:r>
          </a:p>
          <a:p>
            <a:pPr marL="791093" lvl="1" indent="-342900">
              <a:buFont typeface="Arial" panose="020B0604020202020204" pitchFamily="34" charset="0"/>
              <a:buChar char="•"/>
            </a:pPr>
            <a:r>
              <a:rPr lang="en-US"/>
              <a:t>Find the link on your certification report e-mail to contact our team directly. (via Forms)</a:t>
            </a:r>
          </a:p>
          <a:p>
            <a:pPr marL="791093" lvl="1" indent="-342900">
              <a:buFont typeface="Arial" panose="020B0604020202020204" pitchFamily="34" charset="0"/>
              <a:buChar char="•"/>
            </a:pPr>
            <a:r>
              <a:rPr lang="en-US"/>
              <a:t>This will reduce enormously our response times.  </a:t>
            </a:r>
          </a:p>
        </p:txBody>
      </p:sp>
      <p:sp>
        <p:nvSpPr>
          <p:cNvPr id="3" name="Title 2">
            <a:extLst>
              <a:ext uri="{FF2B5EF4-FFF2-40B4-BE49-F238E27FC236}">
                <a16:creationId xmlns:a16="http://schemas.microsoft.com/office/drawing/2014/main" id="{4DA99CCF-A21F-D146-8C26-2DE10666946F}"/>
              </a:ext>
            </a:extLst>
          </p:cNvPr>
          <p:cNvSpPr>
            <a:spLocks noGrp="1"/>
          </p:cNvSpPr>
          <p:nvPr>
            <p:ph type="title"/>
          </p:nvPr>
        </p:nvSpPr>
        <p:spPr/>
        <p:txBody>
          <a:bodyPr/>
          <a:lstStyle/>
          <a:p>
            <a:r>
              <a:rPr lang="en-US"/>
              <a:t>Directly Engage with Validation Team!</a:t>
            </a:r>
          </a:p>
        </p:txBody>
      </p:sp>
      <p:pic>
        <p:nvPicPr>
          <p:cNvPr id="7" name="Picture 6" descr="Graphical user interface, text, application&#10;&#10;Description automatically generated">
            <a:extLst>
              <a:ext uri="{FF2B5EF4-FFF2-40B4-BE49-F238E27FC236}">
                <a16:creationId xmlns:a16="http://schemas.microsoft.com/office/drawing/2014/main" id="{C1582FDC-5A80-2DD5-3F29-A8DD52B90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89176"/>
            <a:ext cx="5945846" cy="5379313"/>
          </a:xfrm>
          <a:prstGeom prst="rect">
            <a:avLst/>
          </a:prstGeom>
        </p:spPr>
      </p:pic>
    </p:spTree>
    <p:extLst>
      <p:ext uri="{BB962C8B-B14F-4D97-AF65-F5344CB8AC3E}">
        <p14:creationId xmlns:p14="http://schemas.microsoft.com/office/powerpoint/2010/main" val="37763059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27337" y="856133"/>
            <a:ext cx="11104001" cy="1721801"/>
          </a:xfrm>
        </p:spPr>
        <p:txBody>
          <a:bodyPr lIns="0" tIns="0" rIns="0" bIns="0" anchor="t"/>
          <a:lstStyle/>
          <a:p>
            <a:pPr marL="223520" indent="-223520">
              <a:buFont typeface="Wingdings,Sans-Serif"/>
              <a:buChar char=""/>
            </a:pPr>
            <a:r>
              <a:rPr lang="en-US" sz="4000" err="1">
                <a:latin typeface="Segoe UI Semibold"/>
                <a:cs typeface="Segoe UI Semibold"/>
              </a:rPr>
              <a:t>Blazor</a:t>
            </a:r>
            <a:r>
              <a:rPr lang="en-US" sz="4000">
                <a:latin typeface="Segoe UI Semibold"/>
                <a:cs typeface="Segoe UI Semibold"/>
              </a:rPr>
              <a:t> in Office Add-ins</a:t>
            </a:r>
          </a:p>
        </p:txBody>
      </p:sp>
      <p:pic>
        <p:nvPicPr>
          <p:cNvPr id="7" name="Picture 6" descr="A person wearing glasses&#10;&#10;Description automatically generated">
            <a:extLst>
              <a:ext uri="{FF2B5EF4-FFF2-40B4-BE49-F238E27FC236}">
                <a16:creationId xmlns:a16="http://schemas.microsoft.com/office/drawing/2014/main" id="{5FD12203-B344-8C6E-ACCB-76804519D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131" y="3656785"/>
            <a:ext cx="1666613" cy="1659336"/>
          </a:xfrm>
          <a:prstGeom prst="rect">
            <a:avLst/>
          </a:prstGeom>
        </p:spPr>
      </p:pic>
      <p:sp>
        <p:nvSpPr>
          <p:cNvPr id="10" name="TextBox 9">
            <a:extLst>
              <a:ext uri="{FF2B5EF4-FFF2-40B4-BE49-F238E27FC236}">
                <a16:creationId xmlns:a16="http://schemas.microsoft.com/office/drawing/2014/main" id="{6D310D52-D8F1-EDB3-2BD6-9BEA6C111505}"/>
              </a:ext>
            </a:extLst>
          </p:cNvPr>
          <p:cNvSpPr txBox="1"/>
          <p:nvPr/>
        </p:nvSpPr>
        <p:spPr>
          <a:xfrm>
            <a:off x="610863" y="5415485"/>
            <a:ext cx="4850232" cy="400110"/>
          </a:xfrm>
          <a:prstGeom prst="rect">
            <a:avLst/>
          </a:prstGeom>
          <a:noFill/>
        </p:spPr>
        <p:txBody>
          <a:bodyPr wrap="square" lIns="91440" tIns="45720" rIns="91440" bIns="45720" anchor="t">
            <a:spAutoFit/>
          </a:bodyPr>
          <a:lstStyle/>
          <a:p>
            <a:r>
              <a:rPr lang="en-US" sz="2000" dirty="0">
                <a:solidFill>
                  <a:schemeClr val="bg1"/>
                </a:solidFill>
              </a:rPr>
              <a:t>Maarten van Stam: MVP Office Add-ins</a:t>
            </a:r>
            <a:endParaRPr lang="en-US" sz="2000" dirty="0">
              <a:solidFill>
                <a:schemeClr val="bg1"/>
              </a:solidFill>
              <a:cs typeface="Calibri"/>
            </a:endParaRPr>
          </a:p>
        </p:txBody>
      </p:sp>
    </p:spTree>
    <p:extLst>
      <p:ext uri="{BB962C8B-B14F-4D97-AF65-F5344CB8AC3E}">
        <p14:creationId xmlns:p14="http://schemas.microsoft.com/office/powerpoint/2010/main" val="27364594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heme/theme1.xml><?xml version="1.0" encoding="utf-8"?>
<a:theme xmlns:a="http://schemas.openxmlformats.org/drawingml/2006/main" name="Graph Community Call Template 2018">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PnP Template - New.potx" id="{0FF67CE8-9F93-487C-85A0-A3BECFD8C682}" vid="{D2A829BB-796B-4C97-9125-4622E4935AA3}"/>
    </a:ext>
  </a:extLst>
</a:theme>
</file>

<file path=ppt/theme/theme10.xml><?xml version="1.0" encoding="utf-8"?>
<a:theme xmlns:a="http://schemas.openxmlformats.org/drawingml/2006/main" name="1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11.xml><?xml version="1.0" encoding="utf-8"?>
<a:theme xmlns:a="http://schemas.openxmlformats.org/drawingml/2006/main" name="2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95042B-B4AC-43C7-806F-8E64821A315B}" vid="{33C8E3CA-78CA-4766-8780-E9000D073502}"/>
    </a:ext>
  </a:extLst>
</a:theme>
</file>

<file path=ppt/theme/theme1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365_PowerPoint_template_Feb2020" id="{D9C53D75-943D-4604-BCA0-00A8CCC677FB}" vid="{50FB6199-4215-4A50-BBD4-1DB1467BD56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ountain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WV2" id="{EFFDCEEF-E039-4155-A2B4-6F9F2A916081}" vid="{C4EFD9A0-B0CF-4668-A213-2394198F2AA5}"/>
    </a:ext>
  </a:extLst>
</a:theme>
</file>

<file path=ppt/theme/theme6.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0CF8668E-9624-458F-94E5-524990C8E3A0}"/>
    </a:ext>
  </a:extLst>
</a:theme>
</file>

<file path=ppt/theme/theme7.xml><?xml version="1.0" encoding="utf-8"?>
<a:theme xmlns:a="http://schemas.openxmlformats.org/drawingml/2006/main" name="Theme_them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outerShdw blurRad="63500" sx="102000" sy="102000" algn="ctr" rotWithShape="0">
            <a:prstClr val="black">
              <a:alpha val="20000"/>
            </a:prstClr>
          </a:outerShdw>
        </a:effectLst>
      </a:spPr>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lgn="l" defTabSz="173736">
          <a:defRPr sz="800" i="1" dirty="0">
            <a:solidFill>
              <a:schemeClr val="tx1"/>
            </a:solidFill>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_theme" id="{8BE09A60-4ECE-4743-88C9-259484FD4A92}" vid="{E65209E4-7A2C-4E91-AF06-49575E00DAAC}"/>
    </a:ext>
  </a:extLst>
</a:theme>
</file>

<file path=ppt/theme/theme8.xml><?xml version="1.0" encoding="utf-8"?>
<a:theme xmlns:a="http://schemas.openxmlformats.org/drawingml/2006/main" name="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9.xml><?xml version="1.0" encoding="utf-8"?>
<a:theme xmlns:a="http://schemas.openxmlformats.org/drawingml/2006/main" name="Exclaimer Cover Pages - Light">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r">
          <a:lnSpc>
            <a:spcPct val="100000"/>
          </a:lnSpc>
          <a:defRPr sz="1800" dirty="0" smtClean="0">
            <a:solidFill>
              <a:schemeClr val="tx1"/>
            </a:solidFill>
            <a:latin typeface="Roboto Light" panose="02000000000000000000" pitchFamily="2" charset="0"/>
            <a:ea typeface="Roboto Light" panose="02000000000000000000" pitchFamily="2" charset="0"/>
          </a:defRPr>
        </a:defPPr>
      </a:lstStyle>
    </a:txDef>
  </a:objectDefaults>
  <a:extraClrSchemeLst/>
  <a:extLst>
    <a:ext uri="{05A4C25C-085E-4340-85A3-A5531E510DB2}">
      <thm15:themeFamily xmlns:thm15="http://schemas.microsoft.com/office/thememl/2012/main" name="Exclaimer_Template_2019.pptx" id="{55C1A948-ACA0-49AD-8042-63D753428229}" vid="{BF9C0F22-6DD4-4B4E-BBA2-932BB808DC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ormat xmlns="5d2b20c5-5258-4792-ab2d-2f43007644fe">Video</Format>
    <_ip_UnifiedCompliancePolicyUIAction xmlns="http://schemas.microsoft.com/sharepoint/v3" xsi:nil="true"/>
    <MediaServiceKeyPoints xmlns="5d2b20c5-5258-4792-ab2d-2f43007644fe" xsi:nil="true"/>
    <Date_x0020_Submitted xmlns="5d2b20c5-5258-4792-ab2d-2f43007644fe" xsi:nil="true"/>
    <_ip_UnifiedCompliancePolicyProperties xmlns="http://schemas.microsoft.com/sharepoint/v3" xsi:nil="true"/>
    <Author0 xmlns="5d2b20c5-5258-4792-ab2d-2f43007644f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EF28ACE844E0A438A50F3ABE5C4B3A9" ma:contentTypeVersion="19" ma:contentTypeDescription="Create a new document." ma:contentTypeScope="" ma:versionID="1c58ec82a4bbd3437623b4204f878c4e">
  <xsd:schema xmlns:xsd="http://www.w3.org/2001/XMLSchema" xmlns:xs="http://www.w3.org/2001/XMLSchema" xmlns:p="http://schemas.microsoft.com/office/2006/metadata/properties" xmlns:ns1="http://schemas.microsoft.com/sharepoint/v3" xmlns:ns2="b857997f-8fcb-4142-a29a-cfacc78bfb91" xmlns:ns3="5d2b20c5-5258-4792-ab2d-2f43007644fe" targetNamespace="http://schemas.microsoft.com/office/2006/metadata/properties" ma:root="true" ma:fieldsID="e0799cd8af1b34fc5d6b72d88d84693d" ns1:_="" ns2:_="" ns3:_="">
    <xsd:import namespace="http://schemas.microsoft.com/sharepoint/v3"/>
    <xsd:import namespace="b857997f-8fcb-4142-a29a-cfacc78bfb91"/>
    <xsd:import namespace="5d2b20c5-5258-4792-ab2d-2f43007644f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Author0" minOccurs="0"/>
                <xsd:element ref="ns3:Date_x0020_Submitted" minOccurs="0"/>
                <xsd:element ref="ns3:Format"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57997f-8fcb-4142-a29a-cfacc78bfb9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d2b20c5-5258-4792-ab2d-2f43007644fe" elementFormDefault="qualified">
    <xsd:import namespace="http://schemas.microsoft.com/office/2006/documentManagement/types"/>
    <xsd:import namespace="http://schemas.microsoft.com/office/infopath/2007/PartnerControls"/>
    <xsd:element name="Author0" ma:index="12" nillable="true" ma:displayName="Author" ma:internalName="Author0">
      <xsd:simpleType>
        <xsd:restriction base="dms:Text"/>
      </xsd:simpleType>
    </xsd:element>
    <xsd:element name="Date_x0020_Submitted" ma:index="13" nillable="true" ma:displayName="Date Created" ma:format="DateOnly" ma:internalName="Date_x0020_Submitted">
      <xsd:simpleType>
        <xsd:restriction base="dms:DateTime"/>
      </xsd:simpleType>
    </xsd:element>
    <xsd:element name="Format" ma:index="14" nillable="true" ma:displayName="Format" ma:default="Video" ma:format="Dropdown" ma:internalName="Format">
      <xsd:simpleType>
        <xsd:restriction base="dms:Choice">
          <xsd:enumeration value="Video"/>
          <xsd:enumeration value="Instructions &amp; Script"/>
        </xsd:restriction>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MediaServiceAutoTags" ma:internalName="MediaServiceAutoTags"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MediaLengthInSeconds" ma:index="2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1E6627-E6DB-4433-AAD2-B76213927811}">
  <ds:schemaRefs>
    <ds:schemaRef ds:uri="5d2b20c5-5258-4792-ab2d-2f43007644fe"/>
    <ds:schemaRef ds:uri="b857997f-8fcb-4142-a29a-cfacc78bfb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677CBDC-989E-4093-9B73-8ED7C89A1FED}">
  <ds:schemaRefs>
    <ds:schemaRef ds:uri="5d2b20c5-5258-4792-ab2d-2f43007644fe"/>
    <ds:schemaRef ds:uri="b857997f-8fcb-4142-a29a-cfacc78bfb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AD81CFB-6BF0-406D-A47B-A84DBCD16DE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2128</Words>
  <Application>Microsoft Office PowerPoint</Application>
  <PresentationFormat>Widescreen</PresentationFormat>
  <Paragraphs>230</Paragraphs>
  <Slides>32</Slides>
  <Notes>8</Notes>
  <HiddenSlides>0</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32</vt:i4>
      </vt:variant>
    </vt:vector>
  </HeadingPairs>
  <TitlesOfParts>
    <vt:vector size="57" baseType="lpstr">
      <vt:lpstr>Arial</vt:lpstr>
      <vt:lpstr>Calibri</vt:lpstr>
      <vt:lpstr>Calibri Light</vt:lpstr>
      <vt:lpstr>Consolas</vt:lpstr>
      <vt:lpstr>Roboto Black</vt:lpstr>
      <vt:lpstr>Roboto Light</vt:lpstr>
      <vt:lpstr>Segoe UI</vt:lpstr>
      <vt:lpstr>Segoe UI Light</vt:lpstr>
      <vt:lpstr>Segoe UI Semibold</vt:lpstr>
      <vt:lpstr>Segoe UI Semilight</vt:lpstr>
      <vt:lpstr>SFMono-Regular</vt:lpstr>
      <vt:lpstr>Wingdings</vt:lpstr>
      <vt:lpstr>Wingdings,Sans-Serif</vt:lpstr>
      <vt:lpstr>Graph Community Call Template 2018</vt:lpstr>
      <vt:lpstr>Office 365 PPT Template - 2017</vt:lpstr>
      <vt:lpstr>Office Theme</vt:lpstr>
      <vt:lpstr>2_Mountains</vt:lpstr>
      <vt:lpstr>1_LIGHT GRAY TEMPLATE</vt:lpstr>
      <vt:lpstr>9-51151_Build_White_Template</vt:lpstr>
      <vt:lpstr>Theme_theme</vt:lpstr>
      <vt:lpstr>Exclaimer Big Header Blue</vt:lpstr>
      <vt:lpstr>Exclaimer Cover Pages - Light</vt:lpstr>
      <vt:lpstr>1_Exclaimer Big Header Blue</vt:lpstr>
      <vt:lpstr>2_Exclaimer Big Header Blue</vt:lpstr>
      <vt:lpstr>LIGHT GRAY TEMPLATE</vt:lpstr>
      <vt:lpstr>PowerPoint Presentation</vt:lpstr>
      <vt:lpstr>Agenda</vt:lpstr>
      <vt:lpstr>PowerPoint Presentation</vt:lpstr>
      <vt:lpstr>Agenda</vt:lpstr>
      <vt:lpstr>Context</vt:lpstr>
      <vt:lpstr>Documentation Updated!</vt:lpstr>
      <vt:lpstr>Top Failures when validating Add-ins </vt:lpstr>
      <vt:lpstr>Directly Engage with Validation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Help shape the future of Microsoft 365 developer suggestions/ideas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davech@microsoft.com</dc:creator>
  <cp:lastModifiedBy>Andrew Benson</cp:lastModifiedBy>
  <cp:revision>1</cp:revision>
  <dcterms:created xsi:type="dcterms:W3CDTF">2020-12-09T10:52:40Z</dcterms:created>
  <dcterms:modified xsi:type="dcterms:W3CDTF">2022-05-12T01:14:35Z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0x0101005EF28ACE844E0A438A50F3ABE5C4B3A9</vt:lpwstr>
  </property>
</Properties>
</file>